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5" r:id="rId2"/>
    <p:sldId id="366" r:id="rId3"/>
    <p:sldId id="381" r:id="rId4"/>
    <p:sldId id="376" r:id="rId5"/>
    <p:sldId id="377" r:id="rId6"/>
    <p:sldId id="378" r:id="rId7"/>
    <p:sldId id="382" r:id="rId8"/>
    <p:sldId id="369" r:id="rId9"/>
    <p:sldId id="370" r:id="rId10"/>
    <p:sldId id="371" r:id="rId11"/>
    <p:sldId id="372" r:id="rId12"/>
    <p:sldId id="373" r:id="rId13"/>
    <p:sldId id="374" r:id="rId14"/>
    <p:sldId id="375" r:id="rId15"/>
    <p:sldId id="379" r:id="rId16"/>
    <p:sldId id="383" r:id="rId17"/>
    <p:sldId id="385" r:id="rId18"/>
    <p:sldId id="384" r:id="rId19"/>
    <p:sldId id="386" r:id="rId20"/>
    <p:sldId id="387" r:id="rId21"/>
    <p:sldId id="388" r:id="rId22"/>
    <p:sldId id="38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ACA"/>
    <a:srgbClr val="FFFFFF"/>
    <a:srgbClr val="1299FF"/>
    <a:srgbClr val="3FA8FF"/>
    <a:srgbClr val="D0EBFF"/>
    <a:srgbClr val="66CCFF"/>
    <a:srgbClr val="EFF8FF"/>
    <a:srgbClr val="003366"/>
    <a:srgbClr val="00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/>
          <a:stretch/>
        </p:blipFill>
        <p:spPr>
          <a:xfrm>
            <a:off x="768" y="3878236"/>
            <a:ext cx="12192000" cy="2965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>
                <a:solidFill>
                  <a:schemeClr val="accent1"/>
                </a:solidFill>
              </a:rPr>
              <a:t>DESIGNATION</a:t>
            </a:r>
            <a:endParaRPr lang="nl-BE" b="1" dirty="0">
              <a:solidFill>
                <a:schemeClr val="accent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vaal 111"/>
          <p:cNvSpPr/>
          <p:nvPr/>
        </p:nvSpPr>
        <p:spPr>
          <a:xfrm rot="20654271">
            <a:off x="6895100" y="2254270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1" name="Ovaal 110"/>
          <p:cNvSpPr/>
          <p:nvPr/>
        </p:nvSpPr>
        <p:spPr>
          <a:xfrm rot="1792982">
            <a:off x="9417700" y="2129551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5" name="Ovaal 74"/>
          <p:cNvSpPr/>
          <p:nvPr/>
        </p:nvSpPr>
        <p:spPr>
          <a:xfrm rot="20436689">
            <a:off x="9303507" y="4995266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4" name="Ovaal 73"/>
          <p:cNvSpPr/>
          <p:nvPr/>
        </p:nvSpPr>
        <p:spPr>
          <a:xfrm rot="2337309">
            <a:off x="6070492" y="4542559"/>
            <a:ext cx="315003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DESIGNATe</a:t>
            </a:r>
            <a:r>
              <a:rPr lang="nl-BE" dirty="0"/>
              <a:t>: </a:t>
            </a:r>
            <a:r>
              <a:rPr lang="nl-BE" dirty="0" err="1"/>
              <a:t>lase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</a:t>
            </a:r>
            <a:r>
              <a:rPr lang="nl-BE" dirty="0" err="1"/>
              <a:t>targetset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605939" y="2179778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05939" y="2922874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bg1"/>
                </a:solidFill>
              </a:rPr>
              <a:t>Only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one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TargetSet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lased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specifically</a:t>
            </a:r>
            <a:r>
              <a:rPr lang="nl-BE" dirty="0">
                <a:solidFill>
                  <a:schemeClr val="bg1"/>
                </a:solidFill>
              </a:rPr>
              <a:t>.</a:t>
            </a:r>
            <a:endParaRPr lang="nl-BE" b="1" dirty="0">
              <a:solidFill>
                <a:schemeClr val="bg1"/>
              </a:solidFill>
            </a:endParaRPr>
          </a:p>
        </p:txBody>
      </p:sp>
      <p:grpSp>
        <p:nvGrpSpPr>
          <p:cNvPr id="11" name="Group 54"/>
          <p:cNvGrpSpPr/>
          <p:nvPr/>
        </p:nvGrpSpPr>
        <p:grpSpPr>
          <a:xfrm>
            <a:off x="7356014" y="2708992"/>
            <a:ext cx="900010" cy="539852"/>
            <a:chOff x="875941" y="4540516"/>
            <a:chExt cx="900010" cy="539852"/>
          </a:xfrm>
        </p:grpSpPr>
        <p:sp>
          <p:nvSpPr>
            <p:cNvPr id="12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10686051" y="5229020"/>
            <a:ext cx="540006" cy="540006"/>
            <a:chOff x="7557854" y="4068597"/>
            <a:chExt cx="540006" cy="540006"/>
          </a:xfrm>
        </p:grpSpPr>
        <p:sp>
          <p:nvSpPr>
            <p:cNvPr id="19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2"/>
            <p:cNvCxnSpPr>
              <a:stCxn id="19" idx="0"/>
              <a:endCxn id="19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87"/>
          <p:cNvGrpSpPr/>
          <p:nvPr/>
        </p:nvGrpSpPr>
        <p:grpSpPr>
          <a:xfrm>
            <a:off x="7896020" y="5319021"/>
            <a:ext cx="540006" cy="540006"/>
            <a:chOff x="5645995" y="1988984"/>
            <a:chExt cx="540006" cy="540006"/>
          </a:xfrm>
        </p:grpSpPr>
        <p:sp>
          <p:nvSpPr>
            <p:cNvPr id="30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113"/>
            <p:cNvCxnSpPr>
              <a:stCxn id="30" idx="1"/>
              <a:endCxn id="30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4"/>
            <p:cNvCxnSpPr>
              <a:stCxn id="30" idx="0"/>
              <a:endCxn id="30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34"/>
          <p:cNvGrpSpPr/>
          <p:nvPr/>
        </p:nvGrpSpPr>
        <p:grpSpPr>
          <a:xfrm>
            <a:off x="9696040" y="5499023"/>
            <a:ext cx="540006" cy="540006"/>
            <a:chOff x="6920398" y="2520268"/>
            <a:chExt cx="540006" cy="540006"/>
          </a:xfrm>
        </p:grpSpPr>
        <p:sp>
          <p:nvSpPr>
            <p:cNvPr id="3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4" name="Rechte verbindingslijn met pijl 4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cxnSpLocks/>
            <a:stCxn id="12" idx="2"/>
            <a:endCxn id="19" idx="0"/>
          </p:cNvCxnSpPr>
          <p:nvPr/>
        </p:nvCxnSpPr>
        <p:spPr>
          <a:xfrm>
            <a:off x="7806019" y="3248844"/>
            <a:ext cx="2959114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4"/>
          <p:cNvGrpSpPr/>
          <p:nvPr/>
        </p:nvGrpSpPr>
        <p:grpSpPr>
          <a:xfrm>
            <a:off x="7986021" y="2528990"/>
            <a:ext cx="900010" cy="539852"/>
            <a:chOff x="875941" y="4540516"/>
            <a:chExt cx="900010" cy="539852"/>
          </a:xfrm>
        </p:grpSpPr>
        <p:sp>
          <p:nvSpPr>
            <p:cNvPr id="5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4"/>
          <p:cNvGrpSpPr/>
          <p:nvPr/>
        </p:nvGrpSpPr>
        <p:grpSpPr>
          <a:xfrm>
            <a:off x="9786041" y="2258987"/>
            <a:ext cx="900010" cy="539852"/>
            <a:chOff x="875941" y="4540516"/>
            <a:chExt cx="900010" cy="539852"/>
          </a:xfrm>
        </p:grpSpPr>
        <p:sp>
          <p:nvSpPr>
            <p:cNvPr id="61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54"/>
          <p:cNvGrpSpPr/>
          <p:nvPr/>
        </p:nvGrpSpPr>
        <p:grpSpPr>
          <a:xfrm>
            <a:off x="10416048" y="2708992"/>
            <a:ext cx="900010" cy="539852"/>
            <a:chOff x="875941" y="4540516"/>
            <a:chExt cx="900010" cy="539852"/>
          </a:xfrm>
        </p:grpSpPr>
        <p:sp>
          <p:nvSpPr>
            <p:cNvPr id="6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5" name="Rechte verbindingslijn met pijl 84"/>
          <p:cNvCxnSpPr>
            <a:cxnSpLocks/>
            <a:stCxn id="68" idx="2"/>
            <a:endCxn id="30" idx="3"/>
          </p:cNvCxnSpPr>
          <p:nvPr/>
        </p:nvCxnSpPr>
        <p:spPr>
          <a:xfrm flipH="1">
            <a:off x="8356944" y="3248844"/>
            <a:ext cx="2509109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met pijl 87"/>
          <p:cNvCxnSpPr>
            <a:cxnSpLocks/>
            <a:stCxn id="61" idx="2"/>
            <a:endCxn id="30" idx="3"/>
          </p:cNvCxnSpPr>
          <p:nvPr/>
        </p:nvCxnSpPr>
        <p:spPr>
          <a:xfrm flipH="1">
            <a:off x="8356944" y="2798839"/>
            <a:ext cx="1879102" cy="25992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met pijl 90"/>
          <p:cNvCxnSpPr>
            <a:cxnSpLocks/>
            <a:stCxn id="54" idx="2"/>
            <a:endCxn id="30" idx="3"/>
          </p:cNvCxnSpPr>
          <p:nvPr/>
        </p:nvCxnSpPr>
        <p:spPr>
          <a:xfrm flipH="1">
            <a:off x="8356944" y="3068842"/>
            <a:ext cx="79082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met pijl 9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68" idx="2"/>
            <a:endCxn id="38" idx="0"/>
          </p:cNvCxnSpPr>
          <p:nvPr/>
        </p:nvCxnSpPr>
        <p:spPr>
          <a:xfrm flipH="1">
            <a:off x="9775122" y="3248844"/>
            <a:ext cx="1090931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>
            <a:cxnSpLocks/>
            <a:stCxn id="61" idx="2"/>
            <a:endCxn id="38" idx="0"/>
          </p:cNvCxnSpPr>
          <p:nvPr/>
        </p:nvCxnSpPr>
        <p:spPr>
          <a:xfrm flipH="1">
            <a:off x="9775122" y="2798839"/>
            <a:ext cx="460924" cy="27792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12"/>
          <p:cNvSpPr txBox="1"/>
          <p:nvPr/>
        </p:nvSpPr>
        <p:spPr>
          <a:xfrm>
            <a:off x="6456004" y="2168986"/>
            <a:ext cx="1350015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1</a:t>
            </a:r>
          </a:p>
        </p:txBody>
      </p:sp>
      <p:sp>
        <p:nvSpPr>
          <p:cNvPr id="114" name="Tekstvak 113"/>
          <p:cNvSpPr txBox="1"/>
          <p:nvPr/>
        </p:nvSpPr>
        <p:spPr>
          <a:xfrm>
            <a:off x="8886032" y="171898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2</a:t>
            </a:r>
          </a:p>
        </p:txBody>
      </p:sp>
      <p:sp>
        <p:nvSpPr>
          <p:cNvPr id="115" name="Tekstvak 114"/>
          <p:cNvSpPr txBox="1"/>
          <p:nvPr/>
        </p:nvSpPr>
        <p:spPr>
          <a:xfrm>
            <a:off x="6186002" y="5499023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1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0326047" y="6129030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2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7086011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691639" y="23489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9591649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1112166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7" name="Rechte verbindingslijn met pijl 86"/>
          <p:cNvCxnSpPr>
            <a:cxnSpLocks/>
            <a:stCxn id="61" idx="2"/>
            <a:endCxn id="30" idx="3"/>
          </p:cNvCxnSpPr>
          <p:nvPr/>
        </p:nvCxnSpPr>
        <p:spPr>
          <a:xfrm flipH="1">
            <a:off x="8356944" y="2798839"/>
            <a:ext cx="1879102" cy="2599264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7"/>
          <p:cNvGrpSpPr/>
          <p:nvPr/>
        </p:nvGrpSpPr>
        <p:grpSpPr>
          <a:xfrm>
            <a:off x="7356014" y="4869016"/>
            <a:ext cx="540006" cy="540006"/>
            <a:chOff x="5645995" y="1988984"/>
            <a:chExt cx="540006" cy="540006"/>
          </a:xfrm>
        </p:grpSpPr>
        <p:sp>
          <p:nvSpPr>
            <p:cNvPr id="89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113"/>
            <p:cNvCxnSpPr>
              <a:stCxn id="89" idx="1"/>
              <a:endCxn id="89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114"/>
            <p:cNvCxnSpPr>
              <a:stCxn id="89" idx="0"/>
              <a:endCxn id="89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Rechte verbindingslijn met pijl 100"/>
          <p:cNvCxnSpPr>
            <a:cxnSpLocks/>
            <a:endCxn id="89" idx="3"/>
          </p:cNvCxnSpPr>
          <p:nvPr/>
        </p:nvCxnSpPr>
        <p:spPr>
          <a:xfrm flipH="1">
            <a:off x="7816938" y="3248844"/>
            <a:ext cx="3049115" cy="169925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Rechte verbindingslijn met pijl 101"/>
          <p:cNvCxnSpPr>
            <a:cxnSpLocks/>
            <a:endCxn id="89" idx="3"/>
          </p:cNvCxnSpPr>
          <p:nvPr/>
        </p:nvCxnSpPr>
        <p:spPr>
          <a:xfrm flipH="1">
            <a:off x="7816938" y="2798839"/>
            <a:ext cx="2419108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chte verbindingslijn met pijl 103"/>
          <p:cNvCxnSpPr>
            <a:cxnSpLocks/>
            <a:endCxn id="89" idx="3"/>
          </p:cNvCxnSpPr>
          <p:nvPr/>
        </p:nvCxnSpPr>
        <p:spPr>
          <a:xfrm flipH="1">
            <a:off x="7816938" y="3068842"/>
            <a:ext cx="619088" cy="187925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Rechte verbindingslijn met pijl 104"/>
          <p:cNvCxnSpPr>
            <a:cxnSpLocks/>
            <a:endCxn id="89" idx="3"/>
          </p:cNvCxnSpPr>
          <p:nvPr/>
        </p:nvCxnSpPr>
        <p:spPr>
          <a:xfrm>
            <a:off x="7816938" y="3248998"/>
            <a:ext cx="0" cy="1699100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met pijl 105"/>
          <p:cNvCxnSpPr>
            <a:cxnSpLocks/>
            <a:stCxn id="54" idx="2"/>
            <a:endCxn id="89" idx="3"/>
          </p:cNvCxnSpPr>
          <p:nvPr/>
        </p:nvCxnSpPr>
        <p:spPr>
          <a:xfrm flipH="1">
            <a:off x="7816938" y="3068842"/>
            <a:ext cx="619088" cy="1879256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948" y="3969006"/>
            <a:ext cx="4514987" cy="27089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4735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vaal 111"/>
          <p:cNvSpPr/>
          <p:nvPr/>
        </p:nvSpPr>
        <p:spPr>
          <a:xfrm rot="20654271">
            <a:off x="6895100" y="2254270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1" name="Ovaal 110"/>
          <p:cNvSpPr/>
          <p:nvPr/>
        </p:nvSpPr>
        <p:spPr>
          <a:xfrm rot="1792982">
            <a:off x="9417700" y="2129551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5" name="Ovaal 74"/>
          <p:cNvSpPr/>
          <p:nvPr/>
        </p:nvSpPr>
        <p:spPr>
          <a:xfrm rot="20436689">
            <a:off x="9303507" y="4995266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DESIGNATe</a:t>
            </a:r>
            <a:r>
              <a:rPr lang="nl-BE" dirty="0"/>
              <a:t>: </a:t>
            </a:r>
            <a:r>
              <a:rPr lang="nl-BE" dirty="0" err="1"/>
              <a:t>all</a:t>
            </a:r>
            <a:r>
              <a:rPr lang="nl-BE" dirty="0"/>
              <a:t> targets </a:t>
            </a:r>
            <a:r>
              <a:rPr lang="nl-BE" dirty="0" err="1"/>
              <a:t>destroyed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605939" y="2179778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05939" y="2922874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bg1"/>
                </a:solidFill>
              </a:rPr>
              <a:t>Once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all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Targets are </a:t>
            </a:r>
            <a:r>
              <a:rPr lang="nl-BE" b="1" dirty="0" err="1">
                <a:solidFill>
                  <a:schemeClr val="bg1"/>
                </a:solidFill>
              </a:rPr>
              <a:t>destroyed</a:t>
            </a:r>
            <a:r>
              <a:rPr lang="nl-BE" dirty="0">
                <a:solidFill>
                  <a:schemeClr val="bg1"/>
                </a:solidFill>
              </a:rPr>
              <a:t> of a </a:t>
            </a:r>
            <a:r>
              <a:rPr lang="nl-BE" b="1" dirty="0" err="1">
                <a:solidFill>
                  <a:schemeClr val="bg1"/>
                </a:solidFill>
              </a:rPr>
              <a:t>TargetSet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TargetSet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will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removed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from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Designation</a:t>
            </a:r>
            <a:r>
              <a:rPr lang="nl-BE" dirty="0">
                <a:solidFill>
                  <a:schemeClr val="bg1"/>
                </a:solidFill>
              </a:rPr>
              <a:t> scope.</a:t>
            </a:r>
          </a:p>
        </p:txBody>
      </p:sp>
      <p:grpSp>
        <p:nvGrpSpPr>
          <p:cNvPr id="11" name="Group 54"/>
          <p:cNvGrpSpPr/>
          <p:nvPr/>
        </p:nvGrpSpPr>
        <p:grpSpPr>
          <a:xfrm>
            <a:off x="7356014" y="2708992"/>
            <a:ext cx="900010" cy="539852"/>
            <a:chOff x="875941" y="4540516"/>
            <a:chExt cx="900010" cy="539852"/>
          </a:xfrm>
        </p:grpSpPr>
        <p:sp>
          <p:nvSpPr>
            <p:cNvPr id="12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10686051" y="5229020"/>
            <a:ext cx="540006" cy="540006"/>
            <a:chOff x="7557854" y="4068597"/>
            <a:chExt cx="540006" cy="540006"/>
          </a:xfrm>
        </p:grpSpPr>
        <p:sp>
          <p:nvSpPr>
            <p:cNvPr id="19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2"/>
            <p:cNvCxnSpPr>
              <a:stCxn id="19" idx="0"/>
              <a:endCxn id="19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34"/>
          <p:cNvGrpSpPr/>
          <p:nvPr/>
        </p:nvGrpSpPr>
        <p:grpSpPr>
          <a:xfrm>
            <a:off x="9696040" y="5499023"/>
            <a:ext cx="540006" cy="540006"/>
            <a:chOff x="6920398" y="2520268"/>
            <a:chExt cx="540006" cy="540006"/>
          </a:xfrm>
        </p:grpSpPr>
        <p:sp>
          <p:nvSpPr>
            <p:cNvPr id="3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7" name="Rechte verbindingslijn met pijl 46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cxnSpLocks/>
            <a:stCxn id="68" idx="2"/>
            <a:endCxn id="19" idx="0"/>
          </p:cNvCxnSpPr>
          <p:nvPr/>
        </p:nvCxnSpPr>
        <p:spPr>
          <a:xfrm flipH="1">
            <a:off x="10765133" y="3248844"/>
            <a:ext cx="100920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4"/>
          <p:cNvGrpSpPr/>
          <p:nvPr/>
        </p:nvGrpSpPr>
        <p:grpSpPr>
          <a:xfrm>
            <a:off x="7986021" y="2528990"/>
            <a:ext cx="900010" cy="539852"/>
            <a:chOff x="875941" y="4540516"/>
            <a:chExt cx="900010" cy="539852"/>
          </a:xfrm>
        </p:grpSpPr>
        <p:sp>
          <p:nvSpPr>
            <p:cNvPr id="5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4"/>
          <p:cNvGrpSpPr/>
          <p:nvPr/>
        </p:nvGrpSpPr>
        <p:grpSpPr>
          <a:xfrm>
            <a:off x="9786041" y="2258987"/>
            <a:ext cx="900010" cy="539852"/>
            <a:chOff x="875941" y="4540516"/>
            <a:chExt cx="900010" cy="539852"/>
          </a:xfrm>
        </p:grpSpPr>
        <p:sp>
          <p:nvSpPr>
            <p:cNvPr id="61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54"/>
          <p:cNvGrpSpPr/>
          <p:nvPr/>
        </p:nvGrpSpPr>
        <p:grpSpPr>
          <a:xfrm>
            <a:off x="10416048" y="2708992"/>
            <a:ext cx="900010" cy="539852"/>
            <a:chOff x="875941" y="4540516"/>
            <a:chExt cx="900010" cy="539852"/>
          </a:xfrm>
        </p:grpSpPr>
        <p:sp>
          <p:nvSpPr>
            <p:cNvPr id="6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9" name="Rechte verbindingslijn met pijl 98"/>
          <p:cNvCxnSpPr>
            <a:cxnSpLocks/>
            <a:stCxn id="68" idx="2"/>
            <a:endCxn id="38" idx="0"/>
          </p:cNvCxnSpPr>
          <p:nvPr/>
        </p:nvCxnSpPr>
        <p:spPr>
          <a:xfrm flipH="1">
            <a:off x="9775122" y="3248844"/>
            <a:ext cx="1090931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>
            <a:cxnSpLocks/>
            <a:stCxn id="61" idx="2"/>
            <a:endCxn id="38" idx="0"/>
          </p:cNvCxnSpPr>
          <p:nvPr/>
        </p:nvCxnSpPr>
        <p:spPr>
          <a:xfrm flipH="1">
            <a:off x="9775122" y="2798839"/>
            <a:ext cx="460924" cy="27792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12"/>
          <p:cNvSpPr txBox="1"/>
          <p:nvPr/>
        </p:nvSpPr>
        <p:spPr>
          <a:xfrm>
            <a:off x="6456004" y="2168986"/>
            <a:ext cx="1350015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1</a:t>
            </a:r>
          </a:p>
        </p:txBody>
      </p:sp>
      <p:sp>
        <p:nvSpPr>
          <p:cNvPr id="114" name="Tekstvak 113"/>
          <p:cNvSpPr txBox="1"/>
          <p:nvPr/>
        </p:nvSpPr>
        <p:spPr>
          <a:xfrm>
            <a:off x="8886032" y="171898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2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0326047" y="6129030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2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7086011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691639" y="23489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9591649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1112166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90" name="Rechte verbindingslijn met pijl 89"/>
          <p:cNvCxnSpPr>
            <a:cxnSpLocks/>
            <a:stCxn id="61" idx="2"/>
            <a:endCxn id="19" idx="0"/>
          </p:cNvCxnSpPr>
          <p:nvPr/>
        </p:nvCxnSpPr>
        <p:spPr>
          <a:xfrm>
            <a:off x="10236046" y="2798839"/>
            <a:ext cx="529087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met pijl 96"/>
          <p:cNvCxnSpPr>
            <a:cxnSpLocks/>
            <a:stCxn id="54" idx="2"/>
            <a:endCxn id="19" idx="0"/>
          </p:cNvCxnSpPr>
          <p:nvPr/>
        </p:nvCxnSpPr>
        <p:spPr>
          <a:xfrm>
            <a:off x="8436026" y="3068842"/>
            <a:ext cx="2329107" cy="2239260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Afbeelding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950" y="3969006"/>
            <a:ext cx="4320048" cy="25920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5320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vaal 111"/>
          <p:cNvSpPr/>
          <p:nvPr/>
        </p:nvSpPr>
        <p:spPr>
          <a:xfrm rot="20654271">
            <a:off x="6895100" y="2254270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1" name="Ovaal 110"/>
          <p:cNvSpPr/>
          <p:nvPr/>
        </p:nvSpPr>
        <p:spPr>
          <a:xfrm rot="1792982">
            <a:off x="9417700" y="2129551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5" name="Ovaal 74"/>
          <p:cNvSpPr/>
          <p:nvPr/>
        </p:nvSpPr>
        <p:spPr>
          <a:xfrm rot="20436689">
            <a:off x="9303507" y="4995266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DESIGNATe</a:t>
            </a:r>
            <a:r>
              <a:rPr lang="nl-BE" dirty="0"/>
              <a:t>: </a:t>
            </a:r>
            <a:r>
              <a:rPr lang="nl-BE" dirty="0" err="1"/>
              <a:t>lasing</a:t>
            </a:r>
            <a:r>
              <a:rPr lang="nl-BE" dirty="0"/>
              <a:t> </a:t>
            </a:r>
            <a:r>
              <a:rPr lang="nl-BE" dirty="0" err="1"/>
              <a:t>remaining</a:t>
            </a:r>
            <a:r>
              <a:rPr lang="nl-BE" dirty="0"/>
              <a:t> targets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605939" y="2179778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05939" y="2922874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bg1"/>
                </a:solidFill>
              </a:rPr>
              <a:t>Any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remaining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TargetSet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activated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Lased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through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menu.</a:t>
            </a:r>
          </a:p>
        </p:txBody>
      </p:sp>
      <p:grpSp>
        <p:nvGrpSpPr>
          <p:cNvPr id="11" name="Group 54"/>
          <p:cNvGrpSpPr/>
          <p:nvPr/>
        </p:nvGrpSpPr>
        <p:grpSpPr>
          <a:xfrm>
            <a:off x="7356014" y="2708992"/>
            <a:ext cx="900010" cy="539852"/>
            <a:chOff x="875941" y="4540516"/>
            <a:chExt cx="900010" cy="539852"/>
          </a:xfrm>
        </p:grpSpPr>
        <p:sp>
          <p:nvSpPr>
            <p:cNvPr id="12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10686051" y="5229020"/>
            <a:ext cx="540006" cy="540006"/>
            <a:chOff x="7557854" y="4068597"/>
            <a:chExt cx="540006" cy="540006"/>
          </a:xfrm>
        </p:grpSpPr>
        <p:sp>
          <p:nvSpPr>
            <p:cNvPr id="19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2"/>
            <p:cNvCxnSpPr>
              <a:stCxn id="19" idx="0"/>
              <a:endCxn id="19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34"/>
          <p:cNvGrpSpPr/>
          <p:nvPr/>
        </p:nvGrpSpPr>
        <p:grpSpPr>
          <a:xfrm>
            <a:off x="9696040" y="5499023"/>
            <a:ext cx="540006" cy="540006"/>
            <a:chOff x="6920398" y="2520268"/>
            <a:chExt cx="540006" cy="540006"/>
          </a:xfrm>
        </p:grpSpPr>
        <p:sp>
          <p:nvSpPr>
            <p:cNvPr id="3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7" name="Rechte verbindingslijn met pijl 46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cxnSpLocks/>
            <a:stCxn id="68" idx="2"/>
            <a:endCxn id="19" idx="0"/>
          </p:cNvCxnSpPr>
          <p:nvPr/>
        </p:nvCxnSpPr>
        <p:spPr>
          <a:xfrm flipH="1">
            <a:off x="10765133" y="3248844"/>
            <a:ext cx="100920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4"/>
          <p:cNvGrpSpPr/>
          <p:nvPr/>
        </p:nvGrpSpPr>
        <p:grpSpPr>
          <a:xfrm>
            <a:off x="7986021" y="2528990"/>
            <a:ext cx="900010" cy="539852"/>
            <a:chOff x="875941" y="4540516"/>
            <a:chExt cx="900010" cy="539852"/>
          </a:xfrm>
        </p:grpSpPr>
        <p:sp>
          <p:nvSpPr>
            <p:cNvPr id="5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4"/>
          <p:cNvGrpSpPr/>
          <p:nvPr/>
        </p:nvGrpSpPr>
        <p:grpSpPr>
          <a:xfrm>
            <a:off x="9786041" y="2258987"/>
            <a:ext cx="900010" cy="539852"/>
            <a:chOff x="875941" y="4540516"/>
            <a:chExt cx="900010" cy="539852"/>
          </a:xfrm>
        </p:grpSpPr>
        <p:sp>
          <p:nvSpPr>
            <p:cNvPr id="61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54"/>
          <p:cNvGrpSpPr/>
          <p:nvPr/>
        </p:nvGrpSpPr>
        <p:grpSpPr>
          <a:xfrm>
            <a:off x="10416048" y="2708992"/>
            <a:ext cx="900010" cy="539852"/>
            <a:chOff x="875941" y="4540516"/>
            <a:chExt cx="900010" cy="539852"/>
          </a:xfrm>
        </p:grpSpPr>
        <p:sp>
          <p:nvSpPr>
            <p:cNvPr id="6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9" name="Rechte verbindingslijn met pijl 98"/>
          <p:cNvCxnSpPr>
            <a:cxnSpLocks/>
            <a:stCxn id="68" idx="2"/>
            <a:endCxn id="38" idx="0"/>
          </p:cNvCxnSpPr>
          <p:nvPr/>
        </p:nvCxnSpPr>
        <p:spPr>
          <a:xfrm flipH="1">
            <a:off x="9775122" y="3248844"/>
            <a:ext cx="1090931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>
            <a:cxnSpLocks/>
            <a:stCxn id="61" idx="2"/>
            <a:endCxn id="38" idx="0"/>
          </p:cNvCxnSpPr>
          <p:nvPr/>
        </p:nvCxnSpPr>
        <p:spPr>
          <a:xfrm flipH="1">
            <a:off x="9775122" y="2798839"/>
            <a:ext cx="460924" cy="27792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12"/>
          <p:cNvSpPr txBox="1"/>
          <p:nvPr/>
        </p:nvSpPr>
        <p:spPr>
          <a:xfrm>
            <a:off x="6456004" y="2168986"/>
            <a:ext cx="1350015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1</a:t>
            </a:r>
          </a:p>
        </p:txBody>
      </p:sp>
      <p:sp>
        <p:nvSpPr>
          <p:cNvPr id="114" name="Tekstvak 113"/>
          <p:cNvSpPr txBox="1"/>
          <p:nvPr/>
        </p:nvSpPr>
        <p:spPr>
          <a:xfrm>
            <a:off x="8886032" y="171898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2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0326047" y="6129030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2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7086011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691639" y="23489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9591649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1112166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90" name="Rechte verbindingslijn met pijl 89"/>
          <p:cNvCxnSpPr>
            <a:cxnSpLocks/>
            <a:stCxn id="61" idx="2"/>
            <a:endCxn id="19" idx="0"/>
          </p:cNvCxnSpPr>
          <p:nvPr/>
        </p:nvCxnSpPr>
        <p:spPr>
          <a:xfrm>
            <a:off x="10236046" y="2798839"/>
            <a:ext cx="529087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met pijl 96"/>
          <p:cNvCxnSpPr>
            <a:cxnSpLocks/>
            <a:stCxn id="54" idx="2"/>
            <a:endCxn id="19" idx="0"/>
          </p:cNvCxnSpPr>
          <p:nvPr/>
        </p:nvCxnSpPr>
        <p:spPr>
          <a:xfrm>
            <a:off x="8436026" y="3068842"/>
            <a:ext cx="2329107" cy="2239260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met pijl 73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met pijl 75"/>
          <p:cNvCxnSpPr>
            <a:cxnSpLocks/>
            <a:stCxn id="68" idx="2"/>
            <a:endCxn id="19" idx="0"/>
          </p:cNvCxnSpPr>
          <p:nvPr/>
        </p:nvCxnSpPr>
        <p:spPr>
          <a:xfrm flipH="1">
            <a:off x="10765133" y="3248844"/>
            <a:ext cx="100920" cy="2059258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983" y="4509012"/>
            <a:ext cx="2743200" cy="1933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6028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vaal 111"/>
          <p:cNvSpPr/>
          <p:nvPr/>
        </p:nvSpPr>
        <p:spPr>
          <a:xfrm rot="20654271">
            <a:off x="6895100" y="2254270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1" name="Ovaal 110"/>
          <p:cNvSpPr/>
          <p:nvPr/>
        </p:nvSpPr>
        <p:spPr>
          <a:xfrm rot="1792982">
            <a:off x="9417700" y="2129551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5" name="Ovaal 74"/>
          <p:cNvSpPr/>
          <p:nvPr/>
        </p:nvSpPr>
        <p:spPr>
          <a:xfrm rot="20436689">
            <a:off x="9303507" y="4995266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DESIGNATe</a:t>
            </a:r>
            <a:r>
              <a:rPr lang="nl-BE" dirty="0"/>
              <a:t>: laser codes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605939" y="2179778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05939" y="2922874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bg1"/>
                </a:solidFill>
              </a:rPr>
              <a:t>Lasing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only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done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specific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laser codes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which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limited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one</a:t>
            </a:r>
            <a:r>
              <a:rPr lang="nl-BE" dirty="0">
                <a:solidFill>
                  <a:schemeClr val="bg1"/>
                </a:solidFill>
              </a:rPr>
              <a:t> laser code </a:t>
            </a:r>
            <a:r>
              <a:rPr lang="nl-BE" dirty="0" err="1">
                <a:solidFill>
                  <a:schemeClr val="bg1"/>
                </a:solidFill>
              </a:rPr>
              <a:t>available</a:t>
            </a:r>
            <a:r>
              <a:rPr lang="nl-BE" dirty="0">
                <a:solidFill>
                  <a:schemeClr val="bg1"/>
                </a:solidFill>
              </a:rPr>
              <a:t>. In </a:t>
            </a:r>
            <a:r>
              <a:rPr lang="nl-BE" dirty="0" err="1">
                <a:solidFill>
                  <a:schemeClr val="bg1"/>
                </a:solidFill>
              </a:rPr>
              <a:t>that</a:t>
            </a:r>
            <a:r>
              <a:rPr lang="nl-BE" dirty="0">
                <a:solidFill>
                  <a:schemeClr val="bg1"/>
                </a:solidFill>
              </a:rPr>
              <a:t> case, </a:t>
            </a:r>
            <a:r>
              <a:rPr lang="nl-BE" b="1" dirty="0" err="1">
                <a:solidFill>
                  <a:schemeClr val="bg1"/>
                </a:solidFill>
              </a:rPr>
              <a:t>only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the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amount</a:t>
            </a:r>
            <a:r>
              <a:rPr lang="nl-BE" b="1" dirty="0">
                <a:solidFill>
                  <a:schemeClr val="bg1"/>
                </a:solidFill>
              </a:rPr>
              <a:t> of </a:t>
            </a:r>
            <a:r>
              <a:rPr lang="nl-BE" b="1" dirty="0" err="1">
                <a:solidFill>
                  <a:schemeClr val="bg1"/>
                </a:solidFill>
              </a:rPr>
              <a:t>Recces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will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be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selected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dirty="0">
                <a:solidFill>
                  <a:schemeClr val="bg1"/>
                </a:solidFill>
              </a:rPr>
              <a:t>as </a:t>
            </a:r>
            <a:r>
              <a:rPr lang="nl-BE" dirty="0" err="1">
                <a:solidFill>
                  <a:schemeClr val="bg1"/>
                </a:solidFill>
              </a:rPr>
              <a:t>there</a:t>
            </a:r>
            <a:r>
              <a:rPr lang="nl-BE" dirty="0">
                <a:solidFill>
                  <a:schemeClr val="bg1"/>
                </a:solidFill>
              </a:rPr>
              <a:t> are laser codes </a:t>
            </a:r>
            <a:r>
              <a:rPr lang="nl-BE" dirty="0" err="1">
                <a:solidFill>
                  <a:schemeClr val="bg1"/>
                </a:solidFill>
              </a:rPr>
              <a:t>available</a:t>
            </a:r>
            <a:r>
              <a:rPr lang="nl-BE" dirty="0">
                <a:solidFill>
                  <a:schemeClr val="bg1"/>
                </a:solidFill>
              </a:rPr>
              <a:t>. For </a:t>
            </a:r>
            <a:r>
              <a:rPr lang="nl-BE" dirty="0" err="1">
                <a:solidFill>
                  <a:schemeClr val="bg1"/>
                </a:solidFill>
              </a:rPr>
              <a:t>example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Su-25T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only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lase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 laser code 1113. </a:t>
            </a:r>
            <a:r>
              <a:rPr lang="nl-BE" dirty="0" err="1">
                <a:solidFill>
                  <a:schemeClr val="bg1"/>
                </a:solidFill>
              </a:rPr>
              <a:t>So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if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only</a:t>
            </a:r>
            <a:r>
              <a:rPr lang="nl-BE" dirty="0">
                <a:solidFill>
                  <a:schemeClr val="bg1"/>
                </a:solidFill>
              </a:rPr>
              <a:t> laser code 1113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used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then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only</a:t>
            </a:r>
            <a:r>
              <a:rPr lang="nl-BE" dirty="0">
                <a:solidFill>
                  <a:schemeClr val="bg1"/>
                </a:solidFill>
              </a:rPr>
              <a:t> ONE </a:t>
            </a:r>
            <a:r>
              <a:rPr lang="nl-BE" dirty="0" err="1">
                <a:solidFill>
                  <a:schemeClr val="bg1"/>
                </a:solidFill>
              </a:rPr>
              <a:t>Recce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will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lase</a:t>
            </a:r>
            <a:r>
              <a:rPr lang="nl-BE" dirty="0">
                <a:solidFill>
                  <a:schemeClr val="bg1"/>
                </a:solidFill>
              </a:rPr>
              <a:t> at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same</a:t>
            </a:r>
            <a:r>
              <a:rPr lang="nl-BE" dirty="0">
                <a:solidFill>
                  <a:schemeClr val="bg1"/>
                </a:solidFill>
              </a:rPr>
              <a:t> time, </a:t>
            </a:r>
            <a:r>
              <a:rPr lang="nl-BE" dirty="0" err="1">
                <a:solidFill>
                  <a:schemeClr val="bg1"/>
                </a:solidFill>
              </a:rPr>
              <a:t>athough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there</a:t>
            </a:r>
            <a:r>
              <a:rPr lang="nl-BE" dirty="0">
                <a:solidFill>
                  <a:schemeClr val="bg1"/>
                </a:solidFill>
              </a:rPr>
              <a:t> are 4 </a:t>
            </a:r>
            <a:r>
              <a:rPr lang="nl-BE" dirty="0" err="1">
                <a:solidFill>
                  <a:schemeClr val="bg1"/>
                </a:solidFill>
              </a:rPr>
              <a:t>available</a:t>
            </a:r>
            <a:r>
              <a:rPr lang="nl-BE" dirty="0">
                <a:solidFill>
                  <a:schemeClr val="bg1"/>
                </a:solidFill>
              </a:rPr>
              <a:t>! </a:t>
            </a:r>
            <a:r>
              <a:rPr lang="nl-BE" b="1" dirty="0">
                <a:solidFill>
                  <a:schemeClr val="bg1"/>
                </a:solidFill>
              </a:rPr>
              <a:t>:</a:t>
            </a:r>
            <a:r>
              <a:rPr lang="nl-BE" b="1" dirty="0" err="1">
                <a:solidFill>
                  <a:schemeClr val="bg1"/>
                </a:solidFill>
              </a:rPr>
              <a:t>SetLaserCodes</a:t>
            </a:r>
            <a:r>
              <a:rPr lang="nl-BE" b="1" dirty="0">
                <a:solidFill>
                  <a:schemeClr val="bg1"/>
                </a:solidFill>
              </a:rPr>
              <a:t>() </a:t>
            </a:r>
            <a:r>
              <a:rPr lang="nl-BE" dirty="0" err="1">
                <a:solidFill>
                  <a:schemeClr val="bg1"/>
                </a:solidFill>
              </a:rPr>
              <a:t>allows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set </a:t>
            </a:r>
            <a:r>
              <a:rPr lang="nl-BE" dirty="0" err="1">
                <a:solidFill>
                  <a:schemeClr val="bg1"/>
                </a:solidFill>
              </a:rPr>
              <a:t>specific</a:t>
            </a:r>
            <a:r>
              <a:rPr lang="nl-BE" dirty="0">
                <a:solidFill>
                  <a:schemeClr val="bg1"/>
                </a:solidFill>
              </a:rPr>
              <a:t> laser codes.</a:t>
            </a:r>
          </a:p>
        </p:txBody>
      </p:sp>
      <p:grpSp>
        <p:nvGrpSpPr>
          <p:cNvPr id="11" name="Group 54"/>
          <p:cNvGrpSpPr/>
          <p:nvPr/>
        </p:nvGrpSpPr>
        <p:grpSpPr>
          <a:xfrm>
            <a:off x="7356014" y="2708992"/>
            <a:ext cx="900010" cy="539852"/>
            <a:chOff x="875941" y="4540516"/>
            <a:chExt cx="900010" cy="539852"/>
          </a:xfrm>
        </p:grpSpPr>
        <p:sp>
          <p:nvSpPr>
            <p:cNvPr id="12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10686051" y="5229020"/>
            <a:ext cx="540006" cy="540006"/>
            <a:chOff x="7557854" y="4068597"/>
            <a:chExt cx="540006" cy="540006"/>
          </a:xfrm>
        </p:grpSpPr>
        <p:sp>
          <p:nvSpPr>
            <p:cNvPr id="19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2"/>
            <p:cNvCxnSpPr>
              <a:stCxn id="19" idx="0"/>
              <a:endCxn id="19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34"/>
          <p:cNvGrpSpPr/>
          <p:nvPr/>
        </p:nvGrpSpPr>
        <p:grpSpPr>
          <a:xfrm>
            <a:off x="9696040" y="5499023"/>
            <a:ext cx="540006" cy="540006"/>
            <a:chOff x="6920398" y="2520268"/>
            <a:chExt cx="540006" cy="540006"/>
          </a:xfrm>
        </p:grpSpPr>
        <p:sp>
          <p:nvSpPr>
            <p:cNvPr id="3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7" name="Rechte verbindingslijn met pijl 46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cxnSpLocks/>
            <a:stCxn id="68" idx="2"/>
            <a:endCxn id="19" idx="0"/>
          </p:cNvCxnSpPr>
          <p:nvPr/>
        </p:nvCxnSpPr>
        <p:spPr>
          <a:xfrm flipH="1">
            <a:off x="10765133" y="3248844"/>
            <a:ext cx="100920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4"/>
          <p:cNvGrpSpPr/>
          <p:nvPr/>
        </p:nvGrpSpPr>
        <p:grpSpPr>
          <a:xfrm>
            <a:off x="7986021" y="2528990"/>
            <a:ext cx="900010" cy="539852"/>
            <a:chOff x="875941" y="4540516"/>
            <a:chExt cx="900010" cy="539852"/>
          </a:xfrm>
        </p:grpSpPr>
        <p:sp>
          <p:nvSpPr>
            <p:cNvPr id="5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4"/>
          <p:cNvGrpSpPr/>
          <p:nvPr/>
        </p:nvGrpSpPr>
        <p:grpSpPr>
          <a:xfrm>
            <a:off x="9786041" y="2258987"/>
            <a:ext cx="900010" cy="539852"/>
            <a:chOff x="875941" y="4540516"/>
            <a:chExt cx="900010" cy="539852"/>
          </a:xfrm>
        </p:grpSpPr>
        <p:sp>
          <p:nvSpPr>
            <p:cNvPr id="61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54"/>
          <p:cNvGrpSpPr/>
          <p:nvPr/>
        </p:nvGrpSpPr>
        <p:grpSpPr>
          <a:xfrm>
            <a:off x="10416048" y="2708992"/>
            <a:ext cx="900010" cy="539852"/>
            <a:chOff x="875941" y="4540516"/>
            <a:chExt cx="900010" cy="539852"/>
          </a:xfrm>
        </p:grpSpPr>
        <p:sp>
          <p:nvSpPr>
            <p:cNvPr id="6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9" name="Rechte verbindingslijn met pijl 98"/>
          <p:cNvCxnSpPr>
            <a:cxnSpLocks/>
            <a:stCxn id="68" idx="2"/>
            <a:endCxn id="38" idx="0"/>
          </p:cNvCxnSpPr>
          <p:nvPr/>
        </p:nvCxnSpPr>
        <p:spPr>
          <a:xfrm flipH="1">
            <a:off x="9775122" y="3248844"/>
            <a:ext cx="1090931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>
            <a:cxnSpLocks/>
            <a:stCxn id="61" idx="2"/>
            <a:endCxn id="38" idx="0"/>
          </p:cNvCxnSpPr>
          <p:nvPr/>
        </p:nvCxnSpPr>
        <p:spPr>
          <a:xfrm flipH="1">
            <a:off x="9775122" y="2798839"/>
            <a:ext cx="460924" cy="27792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12"/>
          <p:cNvSpPr txBox="1"/>
          <p:nvPr/>
        </p:nvSpPr>
        <p:spPr>
          <a:xfrm>
            <a:off x="6456004" y="2168986"/>
            <a:ext cx="1350015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1</a:t>
            </a:r>
          </a:p>
        </p:txBody>
      </p:sp>
      <p:sp>
        <p:nvSpPr>
          <p:cNvPr id="114" name="Tekstvak 113"/>
          <p:cNvSpPr txBox="1"/>
          <p:nvPr/>
        </p:nvSpPr>
        <p:spPr>
          <a:xfrm>
            <a:off x="8886032" y="171898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2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0326047" y="6129030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2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7086011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691639" y="23489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9591649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1112166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90" name="Rechte verbindingslijn met pijl 89"/>
          <p:cNvCxnSpPr>
            <a:cxnSpLocks/>
            <a:stCxn id="61" idx="2"/>
            <a:endCxn id="19" idx="0"/>
          </p:cNvCxnSpPr>
          <p:nvPr/>
        </p:nvCxnSpPr>
        <p:spPr>
          <a:xfrm>
            <a:off x="10236046" y="2798839"/>
            <a:ext cx="529087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met pijl 96"/>
          <p:cNvCxnSpPr>
            <a:cxnSpLocks/>
            <a:stCxn id="54" idx="2"/>
            <a:endCxn id="19" idx="0"/>
          </p:cNvCxnSpPr>
          <p:nvPr/>
        </p:nvCxnSpPr>
        <p:spPr>
          <a:xfrm>
            <a:off x="8436026" y="3068842"/>
            <a:ext cx="2329107" cy="2239260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met pijl 73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kstvak 76"/>
          <p:cNvSpPr txBox="1"/>
          <p:nvPr/>
        </p:nvSpPr>
        <p:spPr>
          <a:xfrm>
            <a:off x="8796030" y="4239009"/>
            <a:ext cx="734398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1113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995" y="5499023"/>
            <a:ext cx="3276600" cy="628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5339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vaal 111"/>
          <p:cNvSpPr/>
          <p:nvPr/>
        </p:nvSpPr>
        <p:spPr>
          <a:xfrm rot="20654271">
            <a:off x="6895100" y="2254270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1" name="Ovaal 110"/>
          <p:cNvSpPr/>
          <p:nvPr/>
        </p:nvSpPr>
        <p:spPr>
          <a:xfrm rot="1792982">
            <a:off x="9417700" y="2129551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5" name="Ovaal 74"/>
          <p:cNvSpPr/>
          <p:nvPr/>
        </p:nvSpPr>
        <p:spPr>
          <a:xfrm rot="20436689">
            <a:off x="9303507" y="4995266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DESIGNATe</a:t>
            </a:r>
            <a:r>
              <a:rPr lang="nl-BE" dirty="0"/>
              <a:t>: </a:t>
            </a:r>
            <a:r>
              <a:rPr lang="nl-BE" dirty="0" err="1"/>
              <a:t>lasing</a:t>
            </a:r>
            <a:r>
              <a:rPr lang="nl-BE" dirty="0"/>
              <a:t> </a:t>
            </a:r>
            <a:r>
              <a:rPr lang="nl-BE" dirty="0" err="1"/>
              <a:t>duration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605939" y="2179778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05939" y="2922874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bg1"/>
                </a:solidFill>
              </a:rPr>
              <a:t>Lasing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active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for</a:t>
            </a:r>
            <a:r>
              <a:rPr lang="nl-BE" dirty="0">
                <a:solidFill>
                  <a:schemeClr val="bg1"/>
                </a:solidFill>
              </a:rPr>
              <a:t> a </a:t>
            </a:r>
            <a:r>
              <a:rPr lang="nl-BE" dirty="0" err="1">
                <a:solidFill>
                  <a:schemeClr val="bg1"/>
                </a:solidFill>
              </a:rPr>
              <a:t>specific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duration</a:t>
            </a:r>
            <a:r>
              <a:rPr lang="nl-BE" dirty="0">
                <a:solidFill>
                  <a:schemeClr val="bg1"/>
                </a:solidFill>
              </a:rPr>
              <a:t>. For </a:t>
            </a:r>
            <a:r>
              <a:rPr lang="nl-BE" dirty="0" err="1">
                <a:solidFill>
                  <a:schemeClr val="bg1"/>
                </a:solidFill>
              </a:rPr>
              <a:t>example</a:t>
            </a:r>
            <a:r>
              <a:rPr lang="nl-BE" dirty="0">
                <a:solidFill>
                  <a:schemeClr val="bg1"/>
                </a:solidFill>
              </a:rPr>
              <a:t> a </a:t>
            </a:r>
            <a:r>
              <a:rPr lang="nl-BE" dirty="0" err="1">
                <a:solidFill>
                  <a:schemeClr val="bg1"/>
                </a:solidFill>
              </a:rPr>
              <a:t>Recce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would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only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beam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for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about</a:t>
            </a:r>
            <a:r>
              <a:rPr lang="nl-BE" dirty="0">
                <a:solidFill>
                  <a:schemeClr val="bg1"/>
                </a:solidFill>
              </a:rPr>
              <a:t> 120 </a:t>
            </a:r>
            <a:r>
              <a:rPr lang="nl-BE" dirty="0" err="1">
                <a:solidFill>
                  <a:schemeClr val="bg1"/>
                </a:solidFill>
              </a:rPr>
              <a:t>seconds</a:t>
            </a:r>
            <a:r>
              <a:rPr lang="nl-BE" dirty="0">
                <a:solidFill>
                  <a:schemeClr val="bg1"/>
                </a:solidFill>
              </a:rPr>
              <a:t>. </a:t>
            </a:r>
            <a:r>
              <a:rPr lang="nl-BE" dirty="0" err="1">
                <a:solidFill>
                  <a:schemeClr val="bg1"/>
                </a:solidFill>
              </a:rPr>
              <a:t>After</a:t>
            </a:r>
            <a:r>
              <a:rPr lang="nl-BE" dirty="0">
                <a:solidFill>
                  <a:schemeClr val="bg1"/>
                </a:solidFill>
              </a:rPr>
              <a:t> 120 </a:t>
            </a:r>
            <a:r>
              <a:rPr lang="nl-BE" dirty="0" err="1">
                <a:solidFill>
                  <a:schemeClr val="bg1"/>
                </a:solidFill>
              </a:rPr>
              <a:t>it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will</a:t>
            </a:r>
            <a:r>
              <a:rPr lang="nl-BE" dirty="0">
                <a:solidFill>
                  <a:schemeClr val="bg1"/>
                </a:solidFill>
              </a:rPr>
              <a:t> stop beaming. In </a:t>
            </a:r>
            <a:r>
              <a:rPr lang="nl-BE" dirty="0" err="1">
                <a:solidFill>
                  <a:schemeClr val="bg1"/>
                </a:solidFill>
              </a:rPr>
              <a:t>this</a:t>
            </a:r>
            <a:r>
              <a:rPr lang="nl-BE" dirty="0">
                <a:solidFill>
                  <a:schemeClr val="bg1"/>
                </a:solidFill>
              </a:rPr>
              <a:t> case, </a:t>
            </a:r>
            <a:r>
              <a:rPr lang="nl-BE" dirty="0" err="1">
                <a:solidFill>
                  <a:schemeClr val="bg1"/>
                </a:solidFill>
              </a:rPr>
              <a:t>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other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Recce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will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beam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another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available</a:t>
            </a:r>
            <a:r>
              <a:rPr lang="nl-BE" dirty="0">
                <a:solidFill>
                  <a:schemeClr val="bg1"/>
                </a:solidFill>
              </a:rPr>
              <a:t> target.</a:t>
            </a:r>
          </a:p>
        </p:txBody>
      </p:sp>
      <p:grpSp>
        <p:nvGrpSpPr>
          <p:cNvPr id="11" name="Group 54"/>
          <p:cNvGrpSpPr/>
          <p:nvPr/>
        </p:nvGrpSpPr>
        <p:grpSpPr>
          <a:xfrm>
            <a:off x="7356014" y="2708992"/>
            <a:ext cx="900010" cy="539852"/>
            <a:chOff x="875941" y="4540516"/>
            <a:chExt cx="900010" cy="539852"/>
          </a:xfrm>
        </p:grpSpPr>
        <p:sp>
          <p:nvSpPr>
            <p:cNvPr id="12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10686051" y="5229020"/>
            <a:ext cx="540006" cy="540006"/>
            <a:chOff x="7557854" y="4068597"/>
            <a:chExt cx="540006" cy="540006"/>
          </a:xfrm>
        </p:grpSpPr>
        <p:sp>
          <p:nvSpPr>
            <p:cNvPr id="19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2"/>
            <p:cNvCxnSpPr>
              <a:stCxn id="19" idx="0"/>
              <a:endCxn id="19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34"/>
          <p:cNvGrpSpPr/>
          <p:nvPr/>
        </p:nvGrpSpPr>
        <p:grpSpPr>
          <a:xfrm>
            <a:off x="9696040" y="5499023"/>
            <a:ext cx="540006" cy="540006"/>
            <a:chOff x="6920398" y="2520268"/>
            <a:chExt cx="540006" cy="540006"/>
          </a:xfrm>
        </p:grpSpPr>
        <p:sp>
          <p:nvSpPr>
            <p:cNvPr id="3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7" name="Rechte verbindingslijn met pijl 46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cxnSpLocks/>
            <a:stCxn id="68" idx="2"/>
            <a:endCxn id="19" idx="0"/>
          </p:cNvCxnSpPr>
          <p:nvPr/>
        </p:nvCxnSpPr>
        <p:spPr>
          <a:xfrm flipH="1">
            <a:off x="10765133" y="3248844"/>
            <a:ext cx="100920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4"/>
          <p:cNvGrpSpPr/>
          <p:nvPr/>
        </p:nvGrpSpPr>
        <p:grpSpPr>
          <a:xfrm>
            <a:off x="7986021" y="2528990"/>
            <a:ext cx="900010" cy="539852"/>
            <a:chOff x="875941" y="4540516"/>
            <a:chExt cx="900010" cy="539852"/>
          </a:xfrm>
        </p:grpSpPr>
        <p:sp>
          <p:nvSpPr>
            <p:cNvPr id="5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4"/>
          <p:cNvGrpSpPr/>
          <p:nvPr/>
        </p:nvGrpSpPr>
        <p:grpSpPr>
          <a:xfrm>
            <a:off x="9786041" y="2258987"/>
            <a:ext cx="900010" cy="539852"/>
            <a:chOff x="875941" y="4540516"/>
            <a:chExt cx="900010" cy="539852"/>
          </a:xfrm>
        </p:grpSpPr>
        <p:sp>
          <p:nvSpPr>
            <p:cNvPr id="61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54"/>
          <p:cNvGrpSpPr/>
          <p:nvPr/>
        </p:nvGrpSpPr>
        <p:grpSpPr>
          <a:xfrm>
            <a:off x="10416048" y="2708992"/>
            <a:ext cx="900010" cy="539852"/>
            <a:chOff x="875941" y="4540516"/>
            <a:chExt cx="900010" cy="539852"/>
          </a:xfrm>
        </p:grpSpPr>
        <p:sp>
          <p:nvSpPr>
            <p:cNvPr id="6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9" name="Rechte verbindingslijn met pijl 98"/>
          <p:cNvCxnSpPr>
            <a:cxnSpLocks/>
            <a:stCxn id="68" idx="2"/>
            <a:endCxn id="38" idx="0"/>
          </p:cNvCxnSpPr>
          <p:nvPr/>
        </p:nvCxnSpPr>
        <p:spPr>
          <a:xfrm flipH="1">
            <a:off x="9775122" y="3248844"/>
            <a:ext cx="1090931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>
            <a:cxnSpLocks/>
            <a:stCxn id="61" idx="2"/>
            <a:endCxn id="38" idx="0"/>
          </p:cNvCxnSpPr>
          <p:nvPr/>
        </p:nvCxnSpPr>
        <p:spPr>
          <a:xfrm flipH="1">
            <a:off x="9775122" y="2798839"/>
            <a:ext cx="460924" cy="27792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12"/>
          <p:cNvSpPr txBox="1"/>
          <p:nvPr/>
        </p:nvSpPr>
        <p:spPr>
          <a:xfrm>
            <a:off x="6456004" y="2168986"/>
            <a:ext cx="1350015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1</a:t>
            </a:r>
          </a:p>
        </p:txBody>
      </p:sp>
      <p:sp>
        <p:nvSpPr>
          <p:cNvPr id="114" name="Tekstvak 113"/>
          <p:cNvSpPr txBox="1"/>
          <p:nvPr/>
        </p:nvSpPr>
        <p:spPr>
          <a:xfrm>
            <a:off x="8886032" y="171898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2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0326047" y="6129030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2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7086011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691639" y="23489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9591649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1112166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90" name="Rechte verbindingslijn met pijl 89"/>
          <p:cNvCxnSpPr>
            <a:cxnSpLocks/>
            <a:stCxn id="61" idx="2"/>
            <a:endCxn id="19" idx="0"/>
          </p:cNvCxnSpPr>
          <p:nvPr/>
        </p:nvCxnSpPr>
        <p:spPr>
          <a:xfrm>
            <a:off x="10236046" y="2798839"/>
            <a:ext cx="529087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met pijl 96"/>
          <p:cNvCxnSpPr>
            <a:cxnSpLocks/>
            <a:stCxn id="54" idx="2"/>
            <a:endCxn id="19" idx="0"/>
          </p:cNvCxnSpPr>
          <p:nvPr/>
        </p:nvCxnSpPr>
        <p:spPr>
          <a:xfrm>
            <a:off x="8436026" y="3068842"/>
            <a:ext cx="2329107" cy="2239260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met pijl 73"/>
          <p:cNvCxnSpPr>
            <a:cxnSpLocks/>
            <a:stCxn id="68" idx="2"/>
            <a:endCxn id="19" idx="0"/>
          </p:cNvCxnSpPr>
          <p:nvPr/>
        </p:nvCxnSpPr>
        <p:spPr>
          <a:xfrm flipH="1">
            <a:off x="10765133" y="3248844"/>
            <a:ext cx="100920" cy="2059258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kstvak 76"/>
          <p:cNvSpPr txBox="1"/>
          <p:nvPr/>
        </p:nvSpPr>
        <p:spPr>
          <a:xfrm>
            <a:off x="10434330" y="4101849"/>
            <a:ext cx="734398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1113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990" y="4329010"/>
            <a:ext cx="2781300" cy="2381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17143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vaal 111"/>
          <p:cNvSpPr/>
          <p:nvPr/>
        </p:nvSpPr>
        <p:spPr>
          <a:xfrm rot="20654271">
            <a:off x="6895100" y="2254270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1" name="Ovaal 110"/>
          <p:cNvSpPr/>
          <p:nvPr/>
        </p:nvSpPr>
        <p:spPr>
          <a:xfrm rot="1792982">
            <a:off x="9417700" y="2129551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5" name="Ovaal 74"/>
          <p:cNvSpPr/>
          <p:nvPr/>
        </p:nvSpPr>
        <p:spPr>
          <a:xfrm rot="20436689">
            <a:off x="9303507" y="4995266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4" name="Ovaal 73"/>
          <p:cNvSpPr/>
          <p:nvPr/>
        </p:nvSpPr>
        <p:spPr>
          <a:xfrm rot="2337309">
            <a:off x="6070492" y="4542559"/>
            <a:ext cx="315003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DESIGNATe</a:t>
            </a:r>
            <a:r>
              <a:rPr lang="nl-BE" dirty="0"/>
              <a:t>: </a:t>
            </a:r>
            <a:r>
              <a:rPr lang="nl-BE" dirty="0" err="1"/>
              <a:t>lasing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605939" y="2179778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05939" y="2922874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bg1"/>
                </a:solidFill>
              </a:rPr>
              <a:t>Prioritization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based</a:t>
            </a:r>
            <a:r>
              <a:rPr lang="nl-BE" dirty="0">
                <a:solidFill>
                  <a:schemeClr val="bg1"/>
                </a:solidFill>
              </a:rPr>
              <a:t> on </a:t>
            </a:r>
            <a:r>
              <a:rPr lang="nl-BE" dirty="0" err="1">
                <a:solidFill>
                  <a:schemeClr val="bg1"/>
                </a:solidFill>
              </a:rPr>
              <a:t>Threat</a:t>
            </a:r>
            <a:r>
              <a:rPr lang="nl-BE" dirty="0">
                <a:solidFill>
                  <a:schemeClr val="bg1"/>
                </a:solidFill>
              </a:rPr>
              <a:t> Level of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Targets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achieved</a:t>
            </a:r>
            <a:r>
              <a:rPr lang="nl-BE" dirty="0">
                <a:solidFill>
                  <a:schemeClr val="bg1"/>
                </a:solidFill>
              </a:rPr>
              <a:t>. 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bg1"/>
                </a:solidFill>
              </a:rPr>
              <a:t>Use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method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:</a:t>
            </a:r>
            <a:r>
              <a:rPr lang="nl-BE" b="1" dirty="0" err="1">
                <a:solidFill>
                  <a:schemeClr val="bg1"/>
                </a:solidFill>
              </a:rPr>
              <a:t>SetThreatLevelPrioritization</a:t>
            </a:r>
            <a:r>
              <a:rPr lang="nl-BE" b="1" dirty="0">
                <a:solidFill>
                  <a:schemeClr val="bg1"/>
                </a:solidFill>
              </a:rPr>
              <a:t>()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activate</a:t>
            </a:r>
            <a:r>
              <a:rPr lang="nl-BE" dirty="0">
                <a:solidFill>
                  <a:schemeClr val="bg1"/>
                </a:solidFill>
              </a:rPr>
              <a:t>.</a:t>
            </a:r>
            <a:endParaRPr lang="nl-BE" b="1" dirty="0">
              <a:solidFill>
                <a:schemeClr val="bg1"/>
              </a:solidFill>
            </a:endParaRPr>
          </a:p>
        </p:txBody>
      </p:sp>
      <p:grpSp>
        <p:nvGrpSpPr>
          <p:cNvPr id="11" name="Group 54"/>
          <p:cNvGrpSpPr/>
          <p:nvPr/>
        </p:nvGrpSpPr>
        <p:grpSpPr>
          <a:xfrm>
            <a:off x="7356014" y="2708992"/>
            <a:ext cx="900010" cy="539852"/>
            <a:chOff x="875941" y="4540516"/>
            <a:chExt cx="900010" cy="539852"/>
          </a:xfrm>
        </p:grpSpPr>
        <p:sp>
          <p:nvSpPr>
            <p:cNvPr id="12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10686051" y="5229020"/>
            <a:ext cx="540006" cy="540006"/>
            <a:chOff x="7557854" y="4068597"/>
            <a:chExt cx="540006" cy="540006"/>
          </a:xfrm>
        </p:grpSpPr>
        <p:sp>
          <p:nvSpPr>
            <p:cNvPr id="19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2"/>
            <p:cNvCxnSpPr>
              <a:stCxn id="19" idx="0"/>
              <a:endCxn id="19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53"/>
          <p:cNvGrpSpPr/>
          <p:nvPr/>
        </p:nvGrpSpPr>
        <p:grpSpPr>
          <a:xfrm>
            <a:off x="6726007" y="4419011"/>
            <a:ext cx="540006" cy="577521"/>
            <a:chOff x="3189020" y="5990595"/>
            <a:chExt cx="540006" cy="577521"/>
          </a:xfrm>
        </p:grpSpPr>
        <p:sp>
          <p:nvSpPr>
            <p:cNvPr id="23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7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87"/>
          <p:cNvGrpSpPr/>
          <p:nvPr/>
        </p:nvGrpSpPr>
        <p:grpSpPr>
          <a:xfrm>
            <a:off x="7896020" y="5319021"/>
            <a:ext cx="540006" cy="540006"/>
            <a:chOff x="5645995" y="1988984"/>
            <a:chExt cx="540006" cy="540006"/>
          </a:xfrm>
        </p:grpSpPr>
        <p:sp>
          <p:nvSpPr>
            <p:cNvPr id="30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113"/>
            <p:cNvCxnSpPr>
              <a:stCxn id="30" idx="1"/>
              <a:endCxn id="30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4"/>
            <p:cNvCxnSpPr>
              <a:stCxn id="30" idx="0"/>
              <a:endCxn id="30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34"/>
          <p:cNvGrpSpPr/>
          <p:nvPr/>
        </p:nvGrpSpPr>
        <p:grpSpPr>
          <a:xfrm>
            <a:off x="9696040" y="5499023"/>
            <a:ext cx="540006" cy="540006"/>
            <a:chOff x="6920398" y="2520268"/>
            <a:chExt cx="540006" cy="540006"/>
          </a:xfrm>
        </p:grpSpPr>
        <p:sp>
          <p:nvSpPr>
            <p:cNvPr id="3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1" name="Rechte verbindingslijn met pijl 40"/>
          <p:cNvCxnSpPr>
            <a:cxnSpLocks/>
            <a:stCxn id="12" idx="2"/>
            <a:endCxn id="23" idx="3"/>
          </p:cNvCxnSpPr>
          <p:nvPr/>
        </p:nvCxnSpPr>
        <p:spPr>
          <a:xfrm flipH="1">
            <a:off x="7186931" y="3248844"/>
            <a:ext cx="619088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cxnSpLocks/>
            <a:stCxn id="12" idx="2"/>
            <a:endCxn id="19" idx="0"/>
          </p:cNvCxnSpPr>
          <p:nvPr/>
        </p:nvCxnSpPr>
        <p:spPr>
          <a:xfrm>
            <a:off x="7806019" y="3248844"/>
            <a:ext cx="2959114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4"/>
          <p:cNvGrpSpPr/>
          <p:nvPr/>
        </p:nvGrpSpPr>
        <p:grpSpPr>
          <a:xfrm>
            <a:off x="7986021" y="2528990"/>
            <a:ext cx="900010" cy="539852"/>
            <a:chOff x="875941" y="4540516"/>
            <a:chExt cx="900010" cy="539852"/>
          </a:xfrm>
        </p:grpSpPr>
        <p:sp>
          <p:nvSpPr>
            <p:cNvPr id="5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4"/>
          <p:cNvGrpSpPr/>
          <p:nvPr/>
        </p:nvGrpSpPr>
        <p:grpSpPr>
          <a:xfrm>
            <a:off x="9786041" y="2258987"/>
            <a:ext cx="900010" cy="539852"/>
            <a:chOff x="875941" y="4540516"/>
            <a:chExt cx="900010" cy="539852"/>
          </a:xfrm>
        </p:grpSpPr>
        <p:sp>
          <p:nvSpPr>
            <p:cNvPr id="61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54"/>
          <p:cNvGrpSpPr/>
          <p:nvPr/>
        </p:nvGrpSpPr>
        <p:grpSpPr>
          <a:xfrm>
            <a:off x="10416048" y="2708992"/>
            <a:ext cx="900010" cy="539852"/>
            <a:chOff x="875941" y="4540516"/>
            <a:chExt cx="900010" cy="539852"/>
          </a:xfrm>
        </p:grpSpPr>
        <p:sp>
          <p:nvSpPr>
            <p:cNvPr id="6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Rechte verbindingslijn met pijl 75"/>
          <p:cNvCxnSpPr>
            <a:cxnSpLocks/>
            <a:stCxn id="54" idx="2"/>
            <a:endCxn id="23" idx="3"/>
          </p:cNvCxnSpPr>
          <p:nvPr/>
        </p:nvCxnSpPr>
        <p:spPr>
          <a:xfrm flipH="1">
            <a:off x="7186931" y="3068842"/>
            <a:ext cx="1249095" cy="14667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met pijl 78"/>
          <p:cNvCxnSpPr>
            <a:cxnSpLocks/>
            <a:stCxn id="61" idx="2"/>
            <a:endCxn id="23" idx="3"/>
          </p:cNvCxnSpPr>
          <p:nvPr/>
        </p:nvCxnSpPr>
        <p:spPr>
          <a:xfrm flipH="1">
            <a:off x="7186931" y="2798839"/>
            <a:ext cx="3049115" cy="173676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met pijl 81"/>
          <p:cNvCxnSpPr>
            <a:cxnSpLocks/>
            <a:stCxn id="68" idx="2"/>
            <a:endCxn id="23" idx="3"/>
          </p:cNvCxnSpPr>
          <p:nvPr/>
        </p:nvCxnSpPr>
        <p:spPr>
          <a:xfrm flipH="1">
            <a:off x="7186931" y="3248844"/>
            <a:ext cx="3679122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met pijl 84"/>
          <p:cNvCxnSpPr>
            <a:cxnSpLocks/>
            <a:stCxn id="68" idx="2"/>
            <a:endCxn id="30" idx="3"/>
          </p:cNvCxnSpPr>
          <p:nvPr/>
        </p:nvCxnSpPr>
        <p:spPr>
          <a:xfrm flipH="1">
            <a:off x="8356944" y="3248844"/>
            <a:ext cx="2509109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met pijl 87"/>
          <p:cNvCxnSpPr>
            <a:cxnSpLocks/>
            <a:stCxn id="61" idx="2"/>
            <a:endCxn id="30" idx="3"/>
          </p:cNvCxnSpPr>
          <p:nvPr/>
        </p:nvCxnSpPr>
        <p:spPr>
          <a:xfrm flipH="1">
            <a:off x="8356944" y="2798839"/>
            <a:ext cx="1879102" cy="25992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met pijl 90"/>
          <p:cNvCxnSpPr>
            <a:cxnSpLocks/>
            <a:stCxn id="54" idx="2"/>
            <a:endCxn id="30" idx="3"/>
          </p:cNvCxnSpPr>
          <p:nvPr/>
        </p:nvCxnSpPr>
        <p:spPr>
          <a:xfrm flipH="1">
            <a:off x="8356944" y="3068842"/>
            <a:ext cx="79082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met pijl 9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68" idx="2"/>
            <a:endCxn id="38" idx="0"/>
          </p:cNvCxnSpPr>
          <p:nvPr/>
        </p:nvCxnSpPr>
        <p:spPr>
          <a:xfrm flipH="1">
            <a:off x="9775122" y="3248844"/>
            <a:ext cx="1090931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>
            <a:cxnSpLocks/>
            <a:stCxn id="61" idx="2"/>
            <a:endCxn id="38" idx="0"/>
          </p:cNvCxnSpPr>
          <p:nvPr/>
        </p:nvCxnSpPr>
        <p:spPr>
          <a:xfrm flipH="1">
            <a:off x="9775122" y="2798839"/>
            <a:ext cx="460924" cy="27792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12"/>
          <p:cNvSpPr txBox="1"/>
          <p:nvPr/>
        </p:nvSpPr>
        <p:spPr>
          <a:xfrm>
            <a:off x="6456004" y="2168986"/>
            <a:ext cx="1350015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1</a:t>
            </a:r>
          </a:p>
        </p:txBody>
      </p:sp>
      <p:sp>
        <p:nvSpPr>
          <p:cNvPr id="114" name="Tekstvak 113"/>
          <p:cNvSpPr txBox="1"/>
          <p:nvPr/>
        </p:nvSpPr>
        <p:spPr>
          <a:xfrm>
            <a:off x="8886032" y="171898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2</a:t>
            </a:r>
          </a:p>
        </p:txBody>
      </p:sp>
      <p:sp>
        <p:nvSpPr>
          <p:cNvPr id="115" name="Tekstvak 114"/>
          <p:cNvSpPr txBox="1"/>
          <p:nvPr/>
        </p:nvSpPr>
        <p:spPr>
          <a:xfrm>
            <a:off x="6186002" y="5499023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1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0326047" y="6129030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2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7086011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691639" y="23489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9591649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1112166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90" name="Rechte verbindingslijn met pijl 89"/>
          <p:cNvCxnSpPr>
            <a:cxnSpLocks/>
            <a:stCxn id="54" idx="2"/>
            <a:endCxn id="23" idx="3"/>
          </p:cNvCxnSpPr>
          <p:nvPr/>
        </p:nvCxnSpPr>
        <p:spPr>
          <a:xfrm flipH="1">
            <a:off x="7186931" y="3068842"/>
            <a:ext cx="1249095" cy="1466766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87"/>
          <p:cNvGrpSpPr/>
          <p:nvPr/>
        </p:nvGrpSpPr>
        <p:grpSpPr>
          <a:xfrm>
            <a:off x="7356014" y="4869016"/>
            <a:ext cx="540006" cy="540006"/>
            <a:chOff x="5645995" y="1988984"/>
            <a:chExt cx="540006" cy="540006"/>
          </a:xfrm>
        </p:grpSpPr>
        <p:sp>
          <p:nvSpPr>
            <p:cNvPr id="95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13"/>
            <p:cNvCxnSpPr>
              <a:stCxn id="95" idx="1"/>
              <a:endCxn id="95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14"/>
            <p:cNvCxnSpPr>
              <a:stCxn id="95" idx="0"/>
              <a:endCxn id="95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Rechte verbindingslijn met pijl 104"/>
          <p:cNvCxnSpPr>
            <a:cxnSpLocks/>
            <a:endCxn id="95" idx="3"/>
          </p:cNvCxnSpPr>
          <p:nvPr/>
        </p:nvCxnSpPr>
        <p:spPr>
          <a:xfrm flipH="1">
            <a:off x="7816938" y="3248844"/>
            <a:ext cx="3049115" cy="169925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met pijl 105"/>
          <p:cNvCxnSpPr>
            <a:cxnSpLocks/>
            <a:endCxn id="95" idx="3"/>
          </p:cNvCxnSpPr>
          <p:nvPr/>
        </p:nvCxnSpPr>
        <p:spPr>
          <a:xfrm flipH="1">
            <a:off x="7816938" y="2798839"/>
            <a:ext cx="2419108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met pijl 107"/>
          <p:cNvCxnSpPr>
            <a:cxnSpLocks/>
            <a:endCxn id="95" idx="3"/>
          </p:cNvCxnSpPr>
          <p:nvPr/>
        </p:nvCxnSpPr>
        <p:spPr>
          <a:xfrm flipH="1">
            <a:off x="7816938" y="3068842"/>
            <a:ext cx="619088" cy="187925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Rechte verbindingslijn met pijl 108"/>
          <p:cNvCxnSpPr>
            <a:cxnSpLocks/>
            <a:endCxn id="95" idx="3"/>
          </p:cNvCxnSpPr>
          <p:nvPr/>
        </p:nvCxnSpPr>
        <p:spPr>
          <a:xfrm>
            <a:off x="7816938" y="3248998"/>
            <a:ext cx="0" cy="1699100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45" y="5409022"/>
            <a:ext cx="36766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1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mark targets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smoke</a:t>
            </a:r>
            <a:endParaRPr lang="nl-BE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2187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vaal 111"/>
          <p:cNvSpPr/>
          <p:nvPr/>
        </p:nvSpPr>
        <p:spPr>
          <a:xfrm rot="20654271">
            <a:off x="6895100" y="2254270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1" name="Ovaal 110"/>
          <p:cNvSpPr/>
          <p:nvPr/>
        </p:nvSpPr>
        <p:spPr>
          <a:xfrm rot="1792982">
            <a:off x="9417700" y="2129551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5" name="Ovaal 74"/>
          <p:cNvSpPr/>
          <p:nvPr/>
        </p:nvSpPr>
        <p:spPr>
          <a:xfrm rot="20436689">
            <a:off x="9303507" y="4995266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4" name="Ovaal 73"/>
          <p:cNvSpPr/>
          <p:nvPr/>
        </p:nvSpPr>
        <p:spPr>
          <a:xfrm rot="2337309">
            <a:off x="6070492" y="4542559"/>
            <a:ext cx="315003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DESIGNATe</a:t>
            </a:r>
            <a:r>
              <a:rPr lang="nl-BE" dirty="0"/>
              <a:t>: smoking targets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605939" y="2179778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05939" y="2922874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bg1"/>
                </a:solidFill>
              </a:rPr>
              <a:t>Targets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smoked</a:t>
            </a:r>
            <a:r>
              <a:rPr lang="nl-BE" dirty="0">
                <a:solidFill>
                  <a:schemeClr val="bg1"/>
                </a:solidFill>
              </a:rPr>
              <a:t> in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b="1" dirty="0">
                <a:solidFill>
                  <a:schemeClr val="bg1"/>
                </a:solidFill>
              </a:rPr>
              <a:t>Red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b="1" dirty="0">
                <a:solidFill>
                  <a:schemeClr val="bg1"/>
                </a:solidFill>
              </a:rPr>
              <a:t>Blue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b="1" dirty="0">
                <a:solidFill>
                  <a:schemeClr val="bg1"/>
                </a:solidFill>
              </a:rPr>
              <a:t>Green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b="1" dirty="0">
                <a:solidFill>
                  <a:schemeClr val="bg1"/>
                </a:solidFill>
              </a:rPr>
              <a:t>White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b="1" dirty="0">
                <a:solidFill>
                  <a:schemeClr val="bg1"/>
                </a:solidFill>
              </a:rPr>
              <a:t>Orange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bg1"/>
                </a:solidFill>
              </a:rPr>
              <a:t>Depending</a:t>
            </a:r>
            <a:r>
              <a:rPr lang="nl-BE" dirty="0">
                <a:solidFill>
                  <a:schemeClr val="bg1"/>
                </a:solidFill>
              </a:rPr>
              <a:t> on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amount</a:t>
            </a:r>
            <a:r>
              <a:rPr lang="nl-BE" dirty="0">
                <a:solidFill>
                  <a:schemeClr val="bg1"/>
                </a:solidFill>
              </a:rPr>
              <a:t> of targets, </a:t>
            </a:r>
            <a:r>
              <a:rPr lang="nl-BE" dirty="0" err="1">
                <a:solidFill>
                  <a:schemeClr val="bg1"/>
                </a:solidFill>
              </a:rPr>
              <a:t>not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all</a:t>
            </a:r>
            <a:r>
              <a:rPr lang="nl-BE" dirty="0">
                <a:solidFill>
                  <a:schemeClr val="bg1"/>
                </a:solidFill>
              </a:rPr>
              <a:t> targets </a:t>
            </a:r>
            <a:r>
              <a:rPr lang="nl-BE" dirty="0" err="1">
                <a:solidFill>
                  <a:schemeClr val="bg1"/>
                </a:solidFill>
              </a:rPr>
              <a:t>may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smoked</a:t>
            </a:r>
            <a:r>
              <a:rPr lang="nl-BE" dirty="0">
                <a:solidFill>
                  <a:schemeClr val="bg1"/>
                </a:solidFill>
              </a:rPr>
              <a:t>… It is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“area” </a:t>
            </a:r>
            <a:r>
              <a:rPr lang="nl-BE" dirty="0" err="1">
                <a:solidFill>
                  <a:schemeClr val="bg1"/>
                </a:solidFill>
              </a:rPr>
              <a:t>around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target </a:t>
            </a:r>
            <a:r>
              <a:rPr lang="nl-BE" dirty="0" err="1">
                <a:solidFill>
                  <a:schemeClr val="bg1"/>
                </a:solidFill>
              </a:rPr>
              <a:t>that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will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smoked</a:t>
            </a:r>
            <a:r>
              <a:rPr lang="nl-BE" dirty="0">
                <a:solidFill>
                  <a:schemeClr val="bg1"/>
                </a:solidFill>
              </a:rPr>
              <a:t>…</a:t>
            </a:r>
          </a:p>
        </p:txBody>
      </p:sp>
      <p:grpSp>
        <p:nvGrpSpPr>
          <p:cNvPr id="11" name="Group 54"/>
          <p:cNvGrpSpPr/>
          <p:nvPr/>
        </p:nvGrpSpPr>
        <p:grpSpPr>
          <a:xfrm>
            <a:off x="7356014" y="2708992"/>
            <a:ext cx="900010" cy="539852"/>
            <a:chOff x="875941" y="4540516"/>
            <a:chExt cx="900010" cy="539852"/>
          </a:xfrm>
        </p:grpSpPr>
        <p:sp>
          <p:nvSpPr>
            <p:cNvPr id="12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10686051" y="5229020"/>
            <a:ext cx="540006" cy="540006"/>
            <a:chOff x="7557854" y="4068597"/>
            <a:chExt cx="540006" cy="540006"/>
          </a:xfrm>
        </p:grpSpPr>
        <p:sp>
          <p:nvSpPr>
            <p:cNvPr id="19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2"/>
            <p:cNvCxnSpPr>
              <a:stCxn id="19" idx="0"/>
              <a:endCxn id="19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53"/>
          <p:cNvGrpSpPr/>
          <p:nvPr/>
        </p:nvGrpSpPr>
        <p:grpSpPr>
          <a:xfrm>
            <a:off x="6726007" y="4419011"/>
            <a:ext cx="540006" cy="577521"/>
            <a:chOff x="3189020" y="5990595"/>
            <a:chExt cx="540006" cy="577521"/>
          </a:xfrm>
        </p:grpSpPr>
        <p:sp>
          <p:nvSpPr>
            <p:cNvPr id="23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7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87"/>
          <p:cNvGrpSpPr/>
          <p:nvPr/>
        </p:nvGrpSpPr>
        <p:grpSpPr>
          <a:xfrm>
            <a:off x="7896020" y="5319021"/>
            <a:ext cx="540006" cy="540006"/>
            <a:chOff x="5645995" y="1988984"/>
            <a:chExt cx="540006" cy="540006"/>
          </a:xfrm>
        </p:grpSpPr>
        <p:sp>
          <p:nvSpPr>
            <p:cNvPr id="30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113"/>
            <p:cNvCxnSpPr>
              <a:stCxn id="30" idx="1"/>
              <a:endCxn id="30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4"/>
            <p:cNvCxnSpPr>
              <a:stCxn id="30" idx="0"/>
              <a:endCxn id="30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34"/>
          <p:cNvGrpSpPr/>
          <p:nvPr/>
        </p:nvGrpSpPr>
        <p:grpSpPr>
          <a:xfrm>
            <a:off x="9696040" y="5499023"/>
            <a:ext cx="540006" cy="540006"/>
            <a:chOff x="6920398" y="2520268"/>
            <a:chExt cx="540006" cy="540006"/>
          </a:xfrm>
        </p:grpSpPr>
        <p:sp>
          <p:nvSpPr>
            <p:cNvPr id="3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1" name="Rechte verbindingslijn met pijl 40"/>
          <p:cNvCxnSpPr>
            <a:cxnSpLocks/>
            <a:stCxn id="12" idx="2"/>
            <a:endCxn id="23" idx="3"/>
          </p:cNvCxnSpPr>
          <p:nvPr/>
        </p:nvCxnSpPr>
        <p:spPr>
          <a:xfrm flipH="1">
            <a:off x="7186931" y="3248844"/>
            <a:ext cx="619088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cxnSpLocks/>
            <a:stCxn id="12" idx="2"/>
            <a:endCxn id="19" idx="0"/>
          </p:cNvCxnSpPr>
          <p:nvPr/>
        </p:nvCxnSpPr>
        <p:spPr>
          <a:xfrm>
            <a:off x="7806019" y="3248844"/>
            <a:ext cx="2959114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4"/>
          <p:cNvGrpSpPr/>
          <p:nvPr/>
        </p:nvGrpSpPr>
        <p:grpSpPr>
          <a:xfrm>
            <a:off x="7986021" y="2528990"/>
            <a:ext cx="900010" cy="539852"/>
            <a:chOff x="875941" y="4540516"/>
            <a:chExt cx="900010" cy="539852"/>
          </a:xfrm>
        </p:grpSpPr>
        <p:sp>
          <p:nvSpPr>
            <p:cNvPr id="5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4"/>
          <p:cNvGrpSpPr/>
          <p:nvPr/>
        </p:nvGrpSpPr>
        <p:grpSpPr>
          <a:xfrm>
            <a:off x="9786041" y="2258987"/>
            <a:ext cx="900010" cy="539852"/>
            <a:chOff x="875941" y="4540516"/>
            <a:chExt cx="900010" cy="539852"/>
          </a:xfrm>
        </p:grpSpPr>
        <p:sp>
          <p:nvSpPr>
            <p:cNvPr id="61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54"/>
          <p:cNvGrpSpPr/>
          <p:nvPr/>
        </p:nvGrpSpPr>
        <p:grpSpPr>
          <a:xfrm>
            <a:off x="10416048" y="2708992"/>
            <a:ext cx="900010" cy="539852"/>
            <a:chOff x="875941" y="4540516"/>
            <a:chExt cx="900010" cy="539852"/>
          </a:xfrm>
        </p:grpSpPr>
        <p:sp>
          <p:nvSpPr>
            <p:cNvPr id="6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Rechte verbindingslijn met pijl 75"/>
          <p:cNvCxnSpPr>
            <a:cxnSpLocks/>
            <a:stCxn id="54" idx="2"/>
            <a:endCxn id="23" idx="3"/>
          </p:cNvCxnSpPr>
          <p:nvPr/>
        </p:nvCxnSpPr>
        <p:spPr>
          <a:xfrm flipH="1">
            <a:off x="7186931" y="3068842"/>
            <a:ext cx="1249095" cy="14667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met pijl 78"/>
          <p:cNvCxnSpPr>
            <a:cxnSpLocks/>
            <a:stCxn id="61" idx="2"/>
            <a:endCxn id="23" idx="3"/>
          </p:cNvCxnSpPr>
          <p:nvPr/>
        </p:nvCxnSpPr>
        <p:spPr>
          <a:xfrm flipH="1">
            <a:off x="7186931" y="2798839"/>
            <a:ext cx="3049115" cy="173676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met pijl 81"/>
          <p:cNvCxnSpPr>
            <a:cxnSpLocks/>
            <a:stCxn id="68" idx="2"/>
            <a:endCxn id="23" idx="3"/>
          </p:cNvCxnSpPr>
          <p:nvPr/>
        </p:nvCxnSpPr>
        <p:spPr>
          <a:xfrm flipH="1">
            <a:off x="7186931" y="3248844"/>
            <a:ext cx="3679122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met pijl 84"/>
          <p:cNvCxnSpPr>
            <a:cxnSpLocks/>
            <a:stCxn id="68" idx="2"/>
            <a:endCxn id="30" idx="3"/>
          </p:cNvCxnSpPr>
          <p:nvPr/>
        </p:nvCxnSpPr>
        <p:spPr>
          <a:xfrm flipH="1">
            <a:off x="8356944" y="3248844"/>
            <a:ext cx="2509109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met pijl 87"/>
          <p:cNvCxnSpPr>
            <a:cxnSpLocks/>
            <a:stCxn id="61" idx="2"/>
            <a:endCxn id="30" idx="3"/>
          </p:cNvCxnSpPr>
          <p:nvPr/>
        </p:nvCxnSpPr>
        <p:spPr>
          <a:xfrm flipH="1">
            <a:off x="8356944" y="2798839"/>
            <a:ext cx="1879102" cy="25992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met pijl 90"/>
          <p:cNvCxnSpPr>
            <a:cxnSpLocks/>
            <a:stCxn id="54" idx="2"/>
            <a:endCxn id="30" idx="3"/>
          </p:cNvCxnSpPr>
          <p:nvPr/>
        </p:nvCxnSpPr>
        <p:spPr>
          <a:xfrm flipH="1">
            <a:off x="8356944" y="3068842"/>
            <a:ext cx="79082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met pijl 9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68" idx="2"/>
            <a:endCxn id="38" idx="0"/>
          </p:cNvCxnSpPr>
          <p:nvPr/>
        </p:nvCxnSpPr>
        <p:spPr>
          <a:xfrm flipH="1">
            <a:off x="9775122" y="3248844"/>
            <a:ext cx="1090931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>
            <a:cxnSpLocks/>
            <a:stCxn id="61" idx="2"/>
            <a:endCxn id="38" idx="0"/>
          </p:cNvCxnSpPr>
          <p:nvPr/>
        </p:nvCxnSpPr>
        <p:spPr>
          <a:xfrm flipH="1">
            <a:off x="9775122" y="2798839"/>
            <a:ext cx="460924" cy="27792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12"/>
          <p:cNvSpPr txBox="1"/>
          <p:nvPr/>
        </p:nvSpPr>
        <p:spPr>
          <a:xfrm>
            <a:off x="6456004" y="2168986"/>
            <a:ext cx="1350015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1</a:t>
            </a:r>
          </a:p>
        </p:txBody>
      </p:sp>
      <p:sp>
        <p:nvSpPr>
          <p:cNvPr id="114" name="Tekstvak 113"/>
          <p:cNvSpPr txBox="1"/>
          <p:nvPr/>
        </p:nvSpPr>
        <p:spPr>
          <a:xfrm>
            <a:off x="8886032" y="171898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2</a:t>
            </a:r>
          </a:p>
        </p:txBody>
      </p:sp>
      <p:sp>
        <p:nvSpPr>
          <p:cNvPr id="115" name="Tekstvak 114"/>
          <p:cNvSpPr txBox="1"/>
          <p:nvPr/>
        </p:nvSpPr>
        <p:spPr>
          <a:xfrm>
            <a:off x="6186002" y="5499023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1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0326047" y="6129030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2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7086011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691639" y="23489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9591649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1112166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grpSp>
        <p:nvGrpSpPr>
          <p:cNvPr id="93" name="Group 87"/>
          <p:cNvGrpSpPr/>
          <p:nvPr/>
        </p:nvGrpSpPr>
        <p:grpSpPr>
          <a:xfrm>
            <a:off x="7356014" y="4869016"/>
            <a:ext cx="540006" cy="540006"/>
            <a:chOff x="5645995" y="1988984"/>
            <a:chExt cx="540006" cy="540006"/>
          </a:xfrm>
        </p:grpSpPr>
        <p:sp>
          <p:nvSpPr>
            <p:cNvPr id="95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13"/>
            <p:cNvCxnSpPr>
              <a:stCxn id="95" idx="1"/>
              <a:endCxn id="95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14"/>
            <p:cNvCxnSpPr>
              <a:stCxn id="95" idx="0"/>
              <a:endCxn id="95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Rechte verbindingslijn met pijl 104"/>
          <p:cNvCxnSpPr>
            <a:cxnSpLocks/>
            <a:endCxn id="95" idx="3"/>
          </p:cNvCxnSpPr>
          <p:nvPr/>
        </p:nvCxnSpPr>
        <p:spPr>
          <a:xfrm flipH="1">
            <a:off x="7816938" y="3248844"/>
            <a:ext cx="3049115" cy="169925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met pijl 105"/>
          <p:cNvCxnSpPr>
            <a:cxnSpLocks/>
            <a:endCxn id="95" idx="3"/>
          </p:cNvCxnSpPr>
          <p:nvPr/>
        </p:nvCxnSpPr>
        <p:spPr>
          <a:xfrm flipH="1">
            <a:off x="7816938" y="2798839"/>
            <a:ext cx="2419108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met pijl 107"/>
          <p:cNvCxnSpPr>
            <a:cxnSpLocks/>
            <a:endCxn id="95" idx="3"/>
          </p:cNvCxnSpPr>
          <p:nvPr/>
        </p:nvCxnSpPr>
        <p:spPr>
          <a:xfrm flipH="1">
            <a:off x="7816938" y="3068842"/>
            <a:ext cx="619088" cy="187925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Rechte verbindingslijn met pijl 108"/>
          <p:cNvCxnSpPr>
            <a:cxnSpLocks/>
            <a:endCxn id="95" idx="3"/>
          </p:cNvCxnSpPr>
          <p:nvPr/>
        </p:nvCxnSpPr>
        <p:spPr>
          <a:xfrm>
            <a:off x="7816938" y="3248998"/>
            <a:ext cx="0" cy="1699100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edachtewolkje: wolk 1"/>
          <p:cNvSpPr/>
          <p:nvPr/>
        </p:nvSpPr>
        <p:spPr>
          <a:xfrm>
            <a:off x="7356014" y="3879005"/>
            <a:ext cx="1800020" cy="1080012"/>
          </a:xfrm>
          <a:prstGeom prst="cloudCallout">
            <a:avLst>
              <a:gd name="adj1" fmla="val -28756"/>
              <a:gd name="adj2" fmla="val 63277"/>
            </a:avLst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97" name="Gedachtewolkje: wolk 96"/>
          <p:cNvSpPr/>
          <p:nvPr/>
        </p:nvSpPr>
        <p:spPr>
          <a:xfrm>
            <a:off x="9516038" y="4509012"/>
            <a:ext cx="1827622" cy="1080012"/>
          </a:xfrm>
          <a:prstGeom prst="cloudCallout">
            <a:avLst>
              <a:gd name="adj1" fmla="val -28756"/>
              <a:gd name="adj2" fmla="val 63277"/>
            </a:avLst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pic>
        <p:nvPicPr>
          <p:cNvPr id="121" name="Afbeelding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78" y="3158997"/>
            <a:ext cx="2070023" cy="1772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58602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mark targets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illumination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62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vaal 111"/>
          <p:cNvSpPr/>
          <p:nvPr/>
        </p:nvSpPr>
        <p:spPr>
          <a:xfrm rot="20654271">
            <a:off x="6895100" y="2254270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1" name="Ovaal 110"/>
          <p:cNvSpPr/>
          <p:nvPr/>
        </p:nvSpPr>
        <p:spPr>
          <a:xfrm rot="1792982">
            <a:off x="9417700" y="2129551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5" name="Ovaal 74"/>
          <p:cNvSpPr/>
          <p:nvPr/>
        </p:nvSpPr>
        <p:spPr>
          <a:xfrm rot="20436689">
            <a:off x="9303507" y="4995266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4" name="Ovaal 73"/>
          <p:cNvSpPr/>
          <p:nvPr/>
        </p:nvSpPr>
        <p:spPr>
          <a:xfrm rot="2337309">
            <a:off x="6070492" y="4542559"/>
            <a:ext cx="315003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DESIGNATe</a:t>
            </a:r>
            <a:r>
              <a:rPr lang="nl-BE" dirty="0"/>
              <a:t>: </a:t>
            </a:r>
            <a:r>
              <a:rPr lang="nl-BE" dirty="0" err="1"/>
              <a:t>illuminating</a:t>
            </a:r>
            <a:r>
              <a:rPr lang="nl-BE" dirty="0"/>
              <a:t> targets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605939" y="2179778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05939" y="2922874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bg1"/>
                </a:solidFill>
              </a:rPr>
              <a:t>Targets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illuminated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through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illumination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bomb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bg1"/>
                </a:solidFill>
              </a:rPr>
              <a:t>Depending</a:t>
            </a:r>
            <a:r>
              <a:rPr lang="nl-BE" dirty="0">
                <a:solidFill>
                  <a:schemeClr val="bg1"/>
                </a:solidFill>
              </a:rPr>
              <a:t> on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amount</a:t>
            </a:r>
            <a:r>
              <a:rPr lang="nl-BE" dirty="0">
                <a:solidFill>
                  <a:schemeClr val="bg1"/>
                </a:solidFill>
              </a:rPr>
              <a:t> of targets, </a:t>
            </a:r>
            <a:r>
              <a:rPr lang="nl-BE" dirty="0" err="1">
                <a:solidFill>
                  <a:schemeClr val="bg1"/>
                </a:solidFill>
              </a:rPr>
              <a:t>not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all</a:t>
            </a:r>
            <a:r>
              <a:rPr lang="nl-BE" dirty="0">
                <a:solidFill>
                  <a:schemeClr val="bg1"/>
                </a:solidFill>
              </a:rPr>
              <a:t> targets </a:t>
            </a:r>
            <a:r>
              <a:rPr lang="nl-BE" dirty="0" err="1">
                <a:solidFill>
                  <a:schemeClr val="bg1"/>
                </a:solidFill>
              </a:rPr>
              <a:t>will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illuminated</a:t>
            </a:r>
            <a:r>
              <a:rPr lang="nl-BE" dirty="0">
                <a:solidFill>
                  <a:schemeClr val="bg1"/>
                </a:solidFill>
              </a:rPr>
              <a:t>… It is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“area” </a:t>
            </a:r>
            <a:r>
              <a:rPr lang="nl-BE" dirty="0" err="1">
                <a:solidFill>
                  <a:schemeClr val="bg1"/>
                </a:solidFill>
              </a:rPr>
              <a:t>around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target </a:t>
            </a:r>
            <a:r>
              <a:rPr lang="nl-BE" dirty="0" err="1">
                <a:solidFill>
                  <a:schemeClr val="bg1"/>
                </a:solidFill>
              </a:rPr>
              <a:t>that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will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lightened</a:t>
            </a:r>
            <a:r>
              <a:rPr lang="nl-BE" dirty="0">
                <a:solidFill>
                  <a:schemeClr val="bg1"/>
                </a:solidFill>
              </a:rPr>
              <a:t> up…</a:t>
            </a:r>
          </a:p>
        </p:txBody>
      </p:sp>
      <p:grpSp>
        <p:nvGrpSpPr>
          <p:cNvPr id="11" name="Group 54"/>
          <p:cNvGrpSpPr/>
          <p:nvPr/>
        </p:nvGrpSpPr>
        <p:grpSpPr>
          <a:xfrm>
            <a:off x="7356014" y="2708992"/>
            <a:ext cx="900010" cy="539852"/>
            <a:chOff x="875941" y="4540516"/>
            <a:chExt cx="900010" cy="539852"/>
          </a:xfrm>
        </p:grpSpPr>
        <p:sp>
          <p:nvSpPr>
            <p:cNvPr id="12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10686051" y="5229020"/>
            <a:ext cx="540006" cy="540006"/>
            <a:chOff x="7557854" y="4068597"/>
            <a:chExt cx="540006" cy="540006"/>
          </a:xfrm>
        </p:grpSpPr>
        <p:sp>
          <p:nvSpPr>
            <p:cNvPr id="19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2"/>
            <p:cNvCxnSpPr>
              <a:stCxn id="19" idx="0"/>
              <a:endCxn id="19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53"/>
          <p:cNvGrpSpPr/>
          <p:nvPr/>
        </p:nvGrpSpPr>
        <p:grpSpPr>
          <a:xfrm>
            <a:off x="6726007" y="4419011"/>
            <a:ext cx="540006" cy="577521"/>
            <a:chOff x="3189020" y="5990595"/>
            <a:chExt cx="540006" cy="577521"/>
          </a:xfrm>
        </p:grpSpPr>
        <p:sp>
          <p:nvSpPr>
            <p:cNvPr id="23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7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87"/>
          <p:cNvGrpSpPr/>
          <p:nvPr/>
        </p:nvGrpSpPr>
        <p:grpSpPr>
          <a:xfrm>
            <a:off x="7896020" y="5319021"/>
            <a:ext cx="540006" cy="540006"/>
            <a:chOff x="5645995" y="1988984"/>
            <a:chExt cx="540006" cy="540006"/>
          </a:xfrm>
        </p:grpSpPr>
        <p:sp>
          <p:nvSpPr>
            <p:cNvPr id="30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113"/>
            <p:cNvCxnSpPr>
              <a:stCxn id="30" idx="1"/>
              <a:endCxn id="30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4"/>
            <p:cNvCxnSpPr>
              <a:stCxn id="30" idx="0"/>
              <a:endCxn id="30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34"/>
          <p:cNvGrpSpPr/>
          <p:nvPr/>
        </p:nvGrpSpPr>
        <p:grpSpPr>
          <a:xfrm>
            <a:off x="9696040" y="5499023"/>
            <a:ext cx="540006" cy="540006"/>
            <a:chOff x="6920398" y="2520268"/>
            <a:chExt cx="540006" cy="540006"/>
          </a:xfrm>
        </p:grpSpPr>
        <p:sp>
          <p:nvSpPr>
            <p:cNvPr id="3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1" name="Rechte verbindingslijn met pijl 40"/>
          <p:cNvCxnSpPr>
            <a:cxnSpLocks/>
            <a:stCxn id="12" idx="2"/>
            <a:endCxn id="23" idx="3"/>
          </p:cNvCxnSpPr>
          <p:nvPr/>
        </p:nvCxnSpPr>
        <p:spPr>
          <a:xfrm flipH="1">
            <a:off x="7186931" y="3248844"/>
            <a:ext cx="619088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cxnSpLocks/>
            <a:stCxn id="12" idx="2"/>
            <a:endCxn id="19" idx="0"/>
          </p:cNvCxnSpPr>
          <p:nvPr/>
        </p:nvCxnSpPr>
        <p:spPr>
          <a:xfrm>
            <a:off x="7806019" y="3248844"/>
            <a:ext cx="2959114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4"/>
          <p:cNvGrpSpPr/>
          <p:nvPr/>
        </p:nvGrpSpPr>
        <p:grpSpPr>
          <a:xfrm>
            <a:off x="7986021" y="2528990"/>
            <a:ext cx="900010" cy="539852"/>
            <a:chOff x="875941" y="4540516"/>
            <a:chExt cx="900010" cy="539852"/>
          </a:xfrm>
        </p:grpSpPr>
        <p:sp>
          <p:nvSpPr>
            <p:cNvPr id="5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4"/>
          <p:cNvGrpSpPr/>
          <p:nvPr/>
        </p:nvGrpSpPr>
        <p:grpSpPr>
          <a:xfrm>
            <a:off x="9786041" y="2258987"/>
            <a:ext cx="900010" cy="539852"/>
            <a:chOff x="875941" y="4540516"/>
            <a:chExt cx="900010" cy="539852"/>
          </a:xfrm>
        </p:grpSpPr>
        <p:sp>
          <p:nvSpPr>
            <p:cNvPr id="61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54"/>
          <p:cNvGrpSpPr/>
          <p:nvPr/>
        </p:nvGrpSpPr>
        <p:grpSpPr>
          <a:xfrm>
            <a:off x="10416048" y="2708992"/>
            <a:ext cx="900010" cy="539852"/>
            <a:chOff x="875941" y="4540516"/>
            <a:chExt cx="900010" cy="539852"/>
          </a:xfrm>
        </p:grpSpPr>
        <p:sp>
          <p:nvSpPr>
            <p:cNvPr id="6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Rechte verbindingslijn met pijl 75"/>
          <p:cNvCxnSpPr>
            <a:cxnSpLocks/>
            <a:stCxn id="54" idx="2"/>
            <a:endCxn id="23" idx="3"/>
          </p:cNvCxnSpPr>
          <p:nvPr/>
        </p:nvCxnSpPr>
        <p:spPr>
          <a:xfrm flipH="1">
            <a:off x="7186931" y="3068842"/>
            <a:ext cx="1249095" cy="14667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met pijl 78"/>
          <p:cNvCxnSpPr>
            <a:cxnSpLocks/>
            <a:stCxn id="61" idx="2"/>
            <a:endCxn id="23" idx="3"/>
          </p:cNvCxnSpPr>
          <p:nvPr/>
        </p:nvCxnSpPr>
        <p:spPr>
          <a:xfrm flipH="1">
            <a:off x="7186931" y="2798839"/>
            <a:ext cx="3049115" cy="173676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met pijl 81"/>
          <p:cNvCxnSpPr>
            <a:cxnSpLocks/>
            <a:stCxn id="68" idx="2"/>
            <a:endCxn id="23" idx="3"/>
          </p:cNvCxnSpPr>
          <p:nvPr/>
        </p:nvCxnSpPr>
        <p:spPr>
          <a:xfrm flipH="1">
            <a:off x="7186931" y="3248844"/>
            <a:ext cx="3679122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met pijl 84"/>
          <p:cNvCxnSpPr>
            <a:cxnSpLocks/>
            <a:stCxn id="68" idx="2"/>
            <a:endCxn id="30" idx="3"/>
          </p:cNvCxnSpPr>
          <p:nvPr/>
        </p:nvCxnSpPr>
        <p:spPr>
          <a:xfrm flipH="1">
            <a:off x="8356944" y="3248844"/>
            <a:ext cx="2509109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met pijl 87"/>
          <p:cNvCxnSpPr>
            <a:cxnSpLocks/>
            <a:stCxn id="61" idx="2"/>
            <a:endCxn id="30" idx="3"/>
          </p:cNvCxnSpPr>
          <p:nvPr/>
        </p:nvCxnSpPr>
        <p:spPr>
          <a:xfrm flipH="1">
            <a:off x="8356944" y="2798839"/>
            <a:ext cx="1879102" cy="25992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met pijl 90"/>
          <p:cNvCxnSpPr>
            <a:cxnSpLocks/>
            <a:stCxn id="54" idx="2"/>
            <a:endCxn id="30" idx="3"/>
          </p:cNvCxnSpPr>
          <p:nvPr/>
        </p:nvCxnSpPr>
        <p:spPr>
          <a:xfrm flipH="1">
            <a:off x="8356944" y="3068842"/>
            <a:ext cx="79082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met pijl 9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68" idx="2"/>
            <a:endCxn id="38" idx="0"/>
          </p:cNvCxnSpPr>
          <p:nvPr/>
        </p:nvCxnSpPr>
        <p:spPr>
          <a:xfrm flipH="1">
            <a:off x="9775122" y="3248844"/>
            <a:ext cx="1090931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>
            <a:cxnSpLocks/>
            <a:stCxn id="61" idx="2"/>
            <a:endCxn id="38" idx="0"/>
          </p:cNvCxnSpPr>
          <p:nvPr/>
        </p:nvCxnSpPr>
        <p:spPr>
          <a:xfrm flipH="1">
            <a:off x="9775122" y="2798839"/>
            <a:ext cx="460924" cy="27792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12"/>
          <p:cNvSpPr txBox="1"/>
          <p:nvPr/>
        </p:nvSpPr>
        <p:spPr>
          <a:xfrm>
            <a:off x="6456004" y="2168986"/>
            <a:ext cx="1350015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1</a:t>
            </a:r>
          </a:p>
        </p:txBody>
      </p:sp>
      <p:sp>
        <p:nvSpPr>
          <p:cNvPr id="114" name="Tekstvak 113"/>
          <p:cNvSpPr txBox="1"/>
          <p:nvPr/>
        </p:nvSpPr>
        <p:spPr>
          <a:xfrm>
            <a:off x="8886032" y="171898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2</a:t>
            </a:r>
          </a:p>
        </p:txBody>
      </p:sp>
      <p:sp>
        <p:nvSpPr>
          <p:cNvPr id="115" name="Tekstvak 114"/>
          <p:cNvSpPr txBox="1"/>
          <p:nvPr/>
        </p:nvSpPr>
        <p:spPr>
          <a:xfrm>
            <a:off x="6186002" y="5499023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1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0326047" y="6129030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2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7086011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691639" y="23489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9591649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1112166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grpSp>
        <p:nvGrpSpPr>
          <p:cNvPr id="93" name="Group 87"/>
          <p:cNvGrpSpPr/>
          <p:nvPr/>
        </p:nvGrpSpPr>
        <p:grpSpPr>
          <a:xfrm>
            <a:off x="7356014" y="4869016"/>
            <a:ext cx="540006" cy="540006"/>
            <a:chOff x="5645995" y="1988984"/>
            <a:chExt cx="540006" cy="540006"/>
          </a:xfrm>
        </p:grpSpPr>
        <p:sp>
          <p:nvSpPr>
            <p:cNvPr id="95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13"/>
            <p:cNvCxnSpPr>
              <a:stCxn id="95" idx="1"/>
              <a:endCxn id="95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14"/>
            <p:cNvCxnSpPr>
              <a:stCxn id="95" idx="0"/>
              <a:endCxn id="95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Rechte verbindingslijn met pijl 104"/>
          <p:cNvCxnSpPr>
            <a:cxnSpLocks/>
            <a:endCxn id="95" idx="3"/>
          </p:cNvCxnSpPr>
          <p:nvPr/>
        </p:nvCxnSpPr>
        <p:spPr>
          <a:xfrm flipH="1">
            <a:off x="7816938" y="3248844"/>
            <a:ext cx="3049115" cy="169925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met pijl 105"/>
          <p:cNvCxnSpPr>
            <a:cxnSpLocks/>
            <a:endCxn id="95" idx="3"/>
          </p:cNvCxnSpPr>
          <p:nvPr/>
        </p:nvCxnSpPr>
        <p:spPr>
          <a:xfrm flipH="1">
            <a:off x="7816938" y="2798839"/>
            <a:ext cx="2419108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met pijl 107"/>
          <p:cNvCxnSpPr>
            <a:cxnSpLocks/>
            <a:endCxn id="95" idx="3"/>
          </p:cNvCxnSpPr>
          <p:nvPr/>
        </p:nvCxnSpPr>
        <p:spPr>
          <a:xfrm flipH="1">
            <a:off x="7816938" y="3068842"/>
            <a:ext cx="619088" cy="187925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Rechte verbindingslijn met pijl 108"/>
          <p:cNvCxnSpPr>
            <a:cxnSpLocks/>
            <a:endCxn id="95" idx="3"/>
          </p:cNvCxnSpPr>
          <p:nvPr/>
        </p:nvCxnSpPr>
        <p:spPr>
          <a:xfrm>
            <a:off x="7816938" y="3248998"/>
            <a:ext cx="0" cy="1699100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xplosie: 14 punten 2"/>
          <p:cNvSpPr/>
          <p:nvPr/>
        </p:nvSpPr>
        <p:spPr>
          <a:xfrm>
            <a:off x="5915998" y="3699003"/>
            <a:ext cx="1890021" cy="1260014"/>
          </a:xfrm>
          <a:prstGeom prst="irregularSeal2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10" name="Explosie: 14 punten 109"/>
          <p:cNvSpPr/>
          <p:nvPr/>
        </p:nvSpPr>
        <p:spPr>
          <a:xfrm>
            <a:off x="9426037" y="4419011"/>
            <a:ext cx="1890021" cy="1260014"/>
          </a:xfrm>
          <a:prstGeom prst="irregularSeal2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pic>
        <p:nvPicPr>
          <p:cNvPr id="121" name="Afbeelding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974" y="4779015"/>
            <a:ext cx="2070023" cy="1772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45071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/>
          <p:cNvSpPr/>
          <p:nvPr/>
        </p:nvSpPr>
        <p:spPr>
          <a:xfrm>
            <a:off x="0" y="1898983"/>
            <a:ext cx="12192000" cy="4959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DESIGNATE </a:t>
            </a:r>
            <a:r>
              <a:rPr lang="nl-BE" dirty="0" err="1"/>
              <a:t>fsm</a:t>
            </a:r>
            <a:endParaRPr lang="nl-BE" dirty="0"/>
          </a:p>
        </p:txBody>
      </p:sp>
      <p:sp>
        <p:nvSpPr>
          <p:cNvPr id="5" name="Rechthoek 4"/>
          <p:cNvSpPr/>
          <p:nvPr/>
        </p:nvSpPr>
        <p:spPr>
          <a:xfrm>
            <a:off x="1325947" y="2528989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Designating</a:t>
            </a:r>
            <a:endParaRPr lang="nl-BE" sz="1100" dirty="0"/>
          </a:p>
        </p:txBody>
      </p:sp>
      <p:sp>
        <p:nvSpPr>
          <p:cNvPr id="8" name="Afgeronde rechthoek 11"/>
          <p:cNvSpPr/>
          <p:nvPr/>
        </p:nvSpPr>
        <p:spPr>
          <a:xfrm>
            <a:off x="2765963" y="252898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prstDash val="sysDash"/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</a:t>
            </a:r>
            <a:endParaRPr lang="nl-BE" sz="1100" dirty="0"/>
          </a:p>
        </p:txBody>
      </p:sp>
      <p:cxnSp>
        <p:nvCxnSpPr>
          <p:cNvPr id="9" name="Rechte verbindingslijn met pijl 8"/>
          <p:cNvCxnSpPr>
            <a:cxnSpLocks/>
            <a:stCxn id="5" idx="3"/>
            <a:endCxn id="8" idx="1"/>
          </p:cNvCxnSpPr>
          <p:nvPr/>
        </p:nvCxnSpPr>
        <p:spPr>
          <a:xfrm>
            <a:off x="2225957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hoek 55"/>
          <p:cNvSpPr/>
          <p:nvPr/>
        </p:nvSpPr>
        <p:spPr>
          <a:xfrm>
            <a:off x="965942" y="2618991"/>
            <a:ext cx="180003" cy="180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000"/>
          </a:p>
        </p:txBody>
      </p:sp>
      <p:cxnSp>
        <p:nvCxnSpPr>
          <p:cNvPr id="57" name="Rechte verbindingslijn met pijl 56"/>
          <p:cNvCxnSpPr>
            <a:cxnSpLocks/>
            <a:stCxn id="56" idx="3"/>
            <a:endCxn id="5" idx="1"/>
          </p:cNvCxnSpPr>
          <p:nvPr/>
        </p:nvCxnSpPr>
        <p:spPr>
          <a:xfrm flipV="1">
            <a:off x="1145945" y="2708992"/>
            <a:ext cx="180002" cy="1"/>
          </a:xfrm>
          <a:prstGeom prst="straightConnector1">
            <a:avLst/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fgeronde rechthoek 11"/>
          <p:cNvSpPr/>
          <p:nvPr/>
        </p:nvSpPr>
        <p:spPr>
          <a:xfrm>
            <a:off x="2765963" y="3248997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LaseOn</a:t>
            </a:r>
            <a:endParaRPr lang="nl-BE" sz="1100" dirty="0"/>
          </a:p>
        </p:txBody>
      </p:sp>
      <p:sp>
        <p:nvSpPr>
          <p:cNvPr id="28" name="Afgeronde rechthoek 11"/>
          <p:cNvSpPr/>
          <p:nvPr/>
        </p:nvSpPr>
        <p:spPr>
          <a:xfrm>
            <a:off x="5645995" y="3248998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prstDash val="sysDash"/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Lasing</a:t>
            </a:r>
            <a:endParaRPr lang="nl-BE" sz="1100" dirty="0"/>
          </a:p>
        </p:txBody>
      </p:sp>
      <p:sp>
        <p:nvSpPr>
          <p:cNvPr id="29" name="Afgeronde rechthoek 11"/>
          <p:cNvSpPr/>
          <p:nvPr/>
        </p:nvSpPr>
        <p:spPr>
          <a:xfrm>
            <a:off x="8526027" y="3248998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LaseOff</a:t>
            </a:r>
            <a:endParaRPr lang="nl-BE" sz="1100" dirty="0"/>
          </a:p>
        </p:txBody>
      </p:sp>
      <p:sp>
        <p:nvSpPr>
          <p:cNvPr id="33" name="Rechthoek 32"/>
          <p:cNvSpPr/>
          <p:nvPr/>
        </p:nvSpPr>
        <p:spPr>
          <a:xfrm>
            <a:off x="7086011" y="3248998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*</a:t>
            </a:r>
          </a:p>
        </p:txBody>
      </p:sp>
      <p:sp>
        <p:nvSpPr>
          <p:cNvPr id="34" name="Afgeronde rechthoek 11"/>
          <p:cNvSpPr/>
          <p:nvPr/>
        </p:nvSpPr>
        <p:spPr>
          <a:xfrm>
            <a:off x="2765963" y="3969005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Smoke</a:t>
            </a:r>
            <a:endParaRPr lang="nl-BE" sz="1100" dirty="0"/>
          </a:p>
        </p:txBody>
      </p:sp>
      <p:sp>
        <p:nvSpPr>
          <p:cNvPr id="35" name="Afgeronde rechthoek 11"/>
          <p:cNvSpPr/>
          <p:nvPr/>
        </p:nvSpPr>
        <p:spPr>
          <a:xfrm>
            <a:off x="2765963" y="4779014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Illuminate</a:t>
            </a:r>
            <a:endParaRPr lang="nl-BE" sz="1100" dirty="0"/>
          </a:p>
        </p:txBody>
      </p:sp>
      <p:sp>
        <p:nvSpPr>
          <p:cNvPr id="42" name="Afgeronde rechthoek 11"/>
          <p:cNvSpPr/>
          <p:nvPr/>
        </p:nvSpPr>
        <p:spPr>
          <a:xfrm>
            <a:off x="5645995" y="4779015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prstDash val="sysDash"/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Done</a:t>
            </a:r>
            <a:endParaRPr lang="nl-BE" sz="1100" dirty="0"/>
          </a:p>
        </p:txBody>
      </p:sp>
      <p:sp>
        <p:nvSpPr>
          <p:cNvPr id="43" name="Afgeronde rechthoek 11"/>
          <p:cNvSpPr/>
          <p:nvPr/>
        </p:nvSpPr>
        <p:spPr>
          <a:xfrm>
            <a:off x="2765963" y="5589024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Status</a:t>
            </a:r>
          </a:p>
        </p:txBody>
      </p:sp>
      <p:cxnSp>
        <p:nvCxnSpPr>
          <p:cNvPr id="58" name="Rechte verbindingslijn met pijl 57"/>
          <p:cNvCxnSpPr>
            <a:cxnSpLocks/>
          </p:cNvCxnSpPr>
          <p:nvPr/>
        </p:nvCxnSpPr>
        <p:spPr>
          <a:xfrm>
            <a:off x="5105989" y="3429000"/>
            <a:ext cx="540006" cy="0"/>
          </a:xfrm>
          <a:prstGeom prst="straightConnector1">
            <a:avLst/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met pijl 58"/>
          <p:cNvCxnSpPr>
            <a:cxnSpLocks/>
          </p:cNvCxnSpPr>
          <p:nvPr/>
        </p:nvCxnSpPr>
        <p:spPr>
          <a:xfrm>
            <a:off x="6546005" y="3429000"/>
            <a:ext cx="540006" cy="0"/>
          </a:xfrm>
          <a:prstGeom prst="straightConnector1">
            <a:avLst/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met pijl 59"/>
          <p:cNvCxnSpPr>
            <a:cxnSpLocks/>
          </p:cNvCxnSpPr>
          <p:nvPr/>
        </p:nvCxnSpPr>
        <p:spPr>
          <a:xfrm>
            <a:off x="7986021" y="3429000"/>
            <a:ext cx="540006" cy="0"/>
          </a:xfrm>
          <a:prstGeom prst="straightConnector1">
            <a:avLst/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ingslijn: gebogen 18"/>
          <p:cNvCxnSpPr>
            <a:cxnSpLocks/>
            <a:stCxn id="8" idx="3"/>
            <a:endCxn id="5" idx="0"/>
          </p:cNvCxnSpPr>
          <p:nvPr/>
        </p:nvCxnSpPr>
        <p:spPr>
          <a:xfrm flipH="1" flipV="1">
            <a:off x="1775952" y="2528989"/>
            <a:ext cx="1890021" cy="180003"/>
          </a:xfrm>
          <a:prstGeom prst="bentConnector4">
            <a:avLst>
              <a:gd name="adj1" fmla="val -12095"/>
              <a:gd name="adj2" fmla="val 226998"/>
            </a:avLst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hoek 70"/>
          <p:cNvSpPr/>
          <p:nvPr/>
        </p:nvSpPr>
        <p:spPr>
          <a:xfrm>
            <a:off x="4205979" y="3248998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*</a:t>
            </a:r>
          </a:p>
        </p:txBody>
      </p:sp>
      <p:cxnSp>
        <p:nvCxnSpPr>
          <p:cNvPr id="74" name="Rechte verbindingslijn met pijl 73"/>
          <p:cNvCxnSpPr>
            <a:cxnSpLocks/>
          </p:cNvCxnSpPr>
          <p:nvPr/>
        </p:nvCxnSpPr>
        <p:spPr>
          <a:xfrm>
            <a:off x="3665973" y="3429000"/>
            <a:ext cx="540006" cy="0"/>
          </a:xfrm>
          <a:prstGeom prst="straightConnector1">
            <a:avLst/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Verbindingslijn: gebogen 68"/>
          <p:cNvCxnSpPr>
            <a:cxnSpLocks/>
            <a:stCxn id="29" idx="3"/>
            <a:endCxn id="5" idx="0"/>
          </p:cNvCxnSpPr>
          <p:nvPr/>
        </p:nvCxnSpPr>
        <p:spPr>
          <a:xfrm flipH="1" flipV="1">
            <a:off x="1775952" y="2528989"/>
            <a:ext cx="7650085" cy="900012"/>
          </a:xfrm>
          <a:prstGeom prst="bentConnector4">
            <a:avLst>
              <a:gd name="adj1" fmla="val -2988"/>
              <a:gd name="adj2" fmla="val 125400"/>
            </a:avLst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Verbindingslijn: gebogen 76"/>
          <p:cNvCxnSpPr>
            <a:cxnSpLocks/>
            <a:stCxn id="42" idx="3"/>
            <a:endCxn id="5" idx="0"/>
          </p:cNvCxnSpPr>
          <p:nvPr/>
        </p:nvCxnSpPr>
        <p:spPr>
          <a:xfrm flipH="1" flipV="1">
            <a:off x="1775952" y="2528989"/>
            <a:ext cx="4770053" cy="2430029"/>
          </a:xfrm>
          <a:prstGeom prst="bentConnector4">
            <a:avLst>
              <a:gd name="adj1" fmla="val -4792"/>
              <a:gd name="adj2" fmla="val 109407"/>
            </a:avLst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hthoek 86"/>
          <p:cNvSpPr/>
          <p:nvPr/>
        </p:nvSpPr>
        <p:spPr>
          <a:xfrm>
            <a:off x="4205979" y="4779014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*</a:t>
            </a:r>
          </a:p>
        </p:txBody>
      </p:sp>
      <p:sp>
        <p:nvSpPr>
          <p:cNvPr id="88" name="Rechthoek 87"/>
          <p:cNvSpPr/>
          <p:nvPr/>
        </p:nvSpPr>
        <p:spPr>
          <a:xfrm>
            <a:off x="4205979" y="3969006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*</a:t>
            </a:r>
          </a:p>
        </p:txBody>
      </p:sp>
      <p:cxnSp>
        <p:nvCxnSpPr>
          <p:cNvPr id="89" name="Rechte verbindingslijn met pijl 88"/>
          <p:cNvCxnSpPr>
            <a:cxnSpLocks/>
          </p:cNvCxnSpPr>
          <p:nvPr/>
        </p:nvCxnSpPr>
        <p:spPr>
          <a:xfrm>
            <a:off x="3665973" y="4149008"/>
            <a:ext cx="540006" cy="0"/>
          </a:xfrm>
          <a:prstGeom prst="straightConnector1">
            <a:avLst/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chte verbindingslijn met pijl 89"/>
          <p:cNvCxnSpPr>
            <a:cxnSpLocks/>
          </p:cNvCxnSpPr>
          <p:nvPr/>
        </p:nvCxnSpPr>
        <p:spPr>
          <a:xfrm>
            <a:off x="3665973" y="4959017"/>
            <a:ext cx="540006" cy="0"/>
          </a:xfrm>
          <a:prstGeom prst="straightConnector1">
            <a:avLst/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met pijl 90"/>
          <p:cNvCxnSpPr>
            <a:cxnSpLocks/>
          </p:cNvCxnSpPr>
          <p:nvPr/>
        </p:nvCxnSpPr>
        <p:spPr>
          <a:xfrm>
            <a:off x="5105989" y="4959017"/>
            <a:ext cx="540006" cy="0"/>
          </a:xfrm>
          <a:prstGeom prst="straightConnector1">
            <a:avLst/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Verbindingslijn: gebogen 91"/>
          <p:cNvCxnSpPr>
            <a:cxnSpLocks/>
            <a:stCxn id="88" idx="3"/>
            <a:endCxn id="42" idx="1"/>
          </p:cNvCxnSpPr>
          <p:nvPr/>
        </p:nvCxnSpPr>
        <p:spPr>
          <a:xfrm>
            <a:off x="5105989" y="4149009"/>
            <a:ext cx="540006" cy="810009"/>
          </a:xfrm>
          <a:prstGeom prst="bentConnector3">
            <a:avLst>
              <a:gd name="adj1" fmla="val 50000"/>
            </a:avLst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Verbindingslijn: gebogen 98"/>
          <p:cNvCxnSpPr>
            <a:cxnSpLocks/>
            <a:stCxn id="43" idx="3"/>
            <a:endCxn id="5" idx="0"/>
          </p:cNvCxnSpPr>
          <p:nvPr/>
        </p:nvCxnSpPr>
        <p:spPr>
          <a:xfrm flipH="1" flipV="1">
            <a:off x="1775952" y="2528989"/>
            <a:ext cx="1890021" cy="3240038"/>
          </a:xfrm>
          <a:prstGeom prst="bentConnector4">
            <a:avLst>
              <a:gd name="adj1" fmla="val -12095"/>
              <a:gd name="adj2" fmla="val 107055"/>
            </a:avLst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Verbindingslijn: gebogen 100"/>
          <p:cNvCxnSpPr>
            <a:stCxn id="5" idx="3"/>
            <a:endCxn id="26" idx="1"/>
          </p:cNvCxnSpPr>
          <p:nvPr/>
        </p:nvCxnSpPr>
        <p:spPr>
          <a:xfrm>
            <a:off x="2225957" y="2708992"/>
            <a:ext cx="540006" cy="720008"/>
          </a:xfrm>
          <a:prstGeom prst="bentConnector3">
            <a:avLst/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Verbindingslijn: gebogen 102"/>
          <p:cNvCxnSpPr>
            <a:stCxn id="5" idx="3"/>
            <a:endCxn id="34" idx="1"/>
          </p:cNvCxnSpPr>
          <p:nvPr/>
        </p:nvCxnSpPr>
        <p:spPr>
          <a:xfrm>
            <a:off x="2225957" y="2708992"/>
            <a:ext cx="540006" cy="1440016"/>
          </a:xfrm>
          <a:prstGeom prst="bentConnector3">
            <a:avLst/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Verbindingslijn: gebogen 104"/>
          <p:cNvCxnSpPr>
            <a:stCxn id="5" idx="3"/>
            <a:endCxn id="35" idx="1"/>
          </p:cNvCxnSpPr>
          <p:nvPr/>
        </p:nvCxnSpPr>
        <p:spPr>
          <a:xfrm>
            <a:off x="2225957" y="2708992"/>
            <a:ext cx="540006" cy="2250025"/>
          </a:xfrm>
          <a:prstGeom prst="bentConnector3">
            <a:avLst/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Verbindingslijn: gebogen 106"/>
          <p:cNvCxnSpPr>
            <a:stCxn id="5" idx="3"/>
            <a:endCxn id="43" idx="1"/>
          </p:cNvCxnSpPr>
          <p:nvPr/>
        </p:nvCxnSpPr>
        <p:spPr>
          <a:xfrm>
            <a:off x="2225957" y="2708992"/>
            <a:ext cx="540006" cy="3060035"/>
          </a:xfrm>
          <a:prstGeom prst="bentConnector3">
            <a:avLst/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598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status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44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status report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" y="2168986"/>
            <a:ext cx="8031480" cy="4335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ijdelijke aanduiding voor tekst 4"/>
          <p:cNvSpPr txBox="1">
            <a:spLocks/>
          </p:cNvSpPr>
          <p:nvPr/>
        </p:nvSpPr>
        <p:spPr>
          <a:xfrm>
            <a:off x="8976031" y="2168986"/>
            <a:ext cx="2864859" cy="360004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r>
              <a:rPr lang="nl-BE" sz="2000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7" name="Tijdelijke aanduiding voor inhoud 5"/>
          <p:cNvSpPr txBox="1">
            <a:spLocks/>
          </p:cNvSpPr>
          <p:nvPr/>
        </p:nvSpPr>
        <p:spPr>
          <a:xfrm>
            <a:off x="8976031" y="2528989"/>
            <a:ext cx="2864859" cy="3510039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sz="1400" b="1" dirty="0">
                <a:solidFill>
                  <a:schemeClr val="bg1"/>
                </a:solidFill>
              </a:rPr>
              <a:t>The Head </a:t>
            </a:r>
            <a:r>
              <a:rPr lang="nl-BE" sz="1400" b="1" dirty="0" err="1">
                <a:solidFill>
                  <a:schemeClr val="bg1"/>
                </a:solidFill>
              </a:rPr>
              <a:t>Quarters</a:t>
            </a:r>
            <a:r>
              <a:rPr lang="nl-BE" sz="1400" b="1" dirty="0">
                <a:solidFill>
                  <a:schemeClr val="bg1"/>
                </a:solidFill>
              </a:rPr>
              <a:t> (</a:t>
            </a:r>
            <a:r>
              <a:rPr lang="nl-BE" sz="1400" b="1" dirty="0" err="1">
                <a:solidFill>
                  <a:schemeClr val="bg1"/>
                </a:solidFill>
              </a:rPr>
              <a:t>the</a:t>
            </a:r>
            <a:r>
              <a:rPr lang="nl-BE" sz="1400" b="1" dirty="0">
                <a:solidFill>
                  <a:schemeClr val="bg1"/>
                </a:solidFill>
              </a:rPr>
              <a:t> name of </a:t>
            </a:r>
            <a:r>
              <a:rPr lang="nl-BE" sz="1400" b="1" dirty="0" err="1">
                <a:solidFill>
                  <a:schemeClr val="bg1"/>
                </a:solidFill>
              </a:rPr>
              <a:t>the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Command</a:t>
            </a:r>
            <a:r>
              <a:rPr lang="nl-BE" sz="1400" b="1" dirty="0">
                <a:solidFill>
                  <a:schemeClr val="bg1"/>
                </a:solidFill>
              </a:rPr>
              <a:t> Center is HQ) is reporting.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sz="1400" b="1" dirty="0">
                <a:solidFill>
                  <a:schemeClr val="bg1"/>
                </a:solidFill>
              </a:rPr>
              <a:t>First, </a:t>
            </a:r>
            <a:r>
              <a:rPr lang="nl-BE" sz="1400" b="1" dirty="0" err="1">
                <a:solidFill>
                  <a:schemeClr val="bg1"/>
                </a:solidFill>
              </a:rPr>
              <a:t>it</a:t>
            </a:r>
            <a:r>
              <a:rPr lang="nl-BE" sz="1400" b="1" dirty="0">
                <a:solidFill>
                  <a:schemeClr val="bg1"/>
                </a:solidFill>
              </a:rPr>
              <a:t> shows </a:t>
            </a:r>
            <a:r>
              <a:rPr lang="nl-BE" sz="1400" b="1" dirty="0" err="1">
                <a:solidFill>
                  <a:schemeClr val="bg1"/>
                </a:solidFill>
              </a:rPr>
              <a:t>the</a:t>
            </a:r>
            <a:r>
              <a:rPr lang="nl-BE" sz="1400" b="1" dirty="0">
                <a:solidFill>
                  <a:schemeClr val="bg1"/>
                </a:solidFill>
              </a:rPr>
              <a:t> targets ready </a:t>
            </a:r>
            <a:r>
              <a:rPr lang="nl-BE" sz="1400" b="1" dirty="0" err="1">
                <a:solidFill>
                  <a:schemeClr val="bg1"/>
                </a:solidFill>
              </a:rPr>
              <a:t>to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be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designated</a:t>
            </a:r>
            <a:r>
              <a:rPr lang="nl-BE" sz="1400" b="1" dirty="0">
                <a:solidFill>
                  <a:schemeClr val="bg1"/>
                </a:solidFill>
              </a:rPr>
              <a:t>. In </a:t>
            </a:r>
            <a:r>
              <a:rPr lang="nl-BE" sz="1400" b="1" dirty="0" err="1">
                <a:solidFill>
                  <a:schemeClr val="bg1"/>
                </a:solidFill>
              </a:rPr>
              <a:t>this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example</a:t>
            </a:r>
            <a:r>
              <a:rPr lang="nl-BE" sz="1400" b="1" dirty="0">
                <a:solidFill>
                  <a:schemeClr val="bg1"/>
                </a:solidFill>
              </a:rPr>
              <a:t>, </a:t>
            </a:r>
            <a:r>
              <a:rPr lang="nl-BE" sz="1400" b="1" dirty="0" err="1">
                <a:solidFill>
                  <a:schemeClr val="bg1"/>
                </a:solidFill>
              </a:rPr>
              <a:t>grouping</a:t>
            </a:r>
            <a:r>
              <a:rPr lang="nl-BE" sz="1400" b="1" dirty="0">
                <a:solidFill>
                  <a:schemeClr val="bg1"/>
                </a:solidFill>
              </a:rPr>
              <a:t> is </a:t>
            </a:r>
            <a:r>
              <a:rPr lang="nl-BE" sz="1400" b="1" dirty="0" err="1">
                <a:solidFill>
                  <a:schemeClr val="bg1"/>
                </a:solidFill>
              </a:rPr>
              <a:t>done</a:t>
            </a:r>
            <a:r>
              <a:rPr lang="nl-BE" sz="1400" b="1" dirty="0">
                <a:solidFill>
                  <a:schemeClr val="bg1"/>
                </a:solidFill>
              </a:rPr>
              <a:t> per AREA.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sz="1400" b="1" dirty="0">
                <a:solidFill>
                  <a:schemeClr val="bg1"/>
                </a:solidFill>
              </a:rPr>
              <a:t>Second, </a:t>
            </a:r>
            <a:r>
              <a:rPr lang="nl-BE" sz="1400" b="1" dirty="0" err="1">
                <a:solidFill>
                  <a:schemeClr val="bg1"/>
                </a:solidFill>
              </a:rPr>
              <a:t>the</a:t>
            </a:r>
            <a:r>
              <a:rPr lang="nl-BE" sz="1400" b="1" dirty="0">
                <a:solidFill>
                  <a:schemeClr val="bg1"/>
                </a:solidFill>
              </a:rPr>
              <a:t> Targets </a:t>
            </a:r>
            <a:r>
              <a:rPr lang="nl-BE" sz="1400" b="1" dirty="0" err="1">
                <a:solidFill>
                  <a:schemeClr val="bg1"/>
                </a:solidFill>
              </a:rPr>
              <a:t>that</a:t>
            </a:r>
            <a:r>
              <a:rPr lang="nl-BE" sz="1400" b="1" dirty="0">
                <a:solidFill>
                  <a:schemeClr val="bg1"/>
                </a:solidFill>
              </a:rPr>
              <a:t> are </a:t>
            </a:r>
            <a:r>
              <a:rPr lang="nl-BE" sz="1400" b="1" dirty="0" err="1">
                <a:solidFill>
                  <a:schemeClr val="bg1"/>
                </a:solidFill>
              </a:rPr>
              <a:t>currently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marked</a:t>
            </a:r>
            <a:r>
              <a:rPr lang="nl-BE" sz="1400" b="1" dirty="0">
                <a:solidFill>
                  <a:schemeClr val="bg1"/>
                </a:solidFill>
              </a:rPr>
              <a:t> are </a:t>
            </a:r>
            <a:r>
              <a:rPr lang="nl-BE" sz="1400" b="1" dirty="0" err="1">
                <a:solidFill>
                  <a:schemeClr val="bg1"/>
                </a:solidFill>
              </a:rPr>
              <a:t>listed</a:t>
            </a:r>
            <a:r>
              <a:rPr lang="nl-BE" sz="1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5465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STATUS REPORT </a:t>
            </a:r>
            <a:r>
              <a:rPr lang="nl-BE" dirty="0" err="1"/>
              <a:t>activation</a:t>
            </a:r>
            <a:endParaRPr lang="nl-BE" dirty="0"/>
          </a:p>
        </p:txBody>
      </p:sp>
      <p:sp>
        <p:nvSpPr>
          <p:cNvPr id="6" name="Tijdelijke aanduiding voor tekst 4"/>
          <p:cNvSpPr txBox="1">
            <a:spLocks/>
          </p:cNvSpPr>
          <p:nvPr/>
        </p:nvSpPr>
        <p:spPr>
          <a:xfrm>
            <a:off x="8706029" y="2798993"/>
            <a:ext cx="2864859" cy="360004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buNone/>
            </a:pPr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7" name="Tijdelijke aanduiding voor inhoud 5"/>
          <p:cNvSpPr txBox="1">
            <a:spLocks/>
          </p:cNvSpPr>
          <p:nvPr/>
        </p:nvSpPr>
        <p:spPr>
          <a:xfrm>
            <a:off x="8706029" y="3158997"/>
            <a:ext cx="2864859" cy="2700031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sz="1400" b="1" dirty="0">
                <a:solidFill>
                  <a:schemeClr val="bg1"/>
                </a:solidFill>
              </a:rPr>
              <a:t>The status report </a:t>
            </a:r>
            <a:r>
              <a:rPr lang="nl-BE" sz="1400" b="1" dirty="0" err="1">
                <a:solidFill>
                  <a:schemeClr val="bg1"/>
                </a:solidFill>
              </a:rPr>
              <a:t>can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be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shown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by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selecting</a:t>
            </a:r>
            <a:r>
              <a:rPr lang="nl-BE" sz="1400" b="1" dirty="0">
                <a:solidFill>
                  <a:schemeClr val="bg1"/>
                </a:solidFill>
              </a:rPr>
              <a:t> F1.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sz="1400" b="1" dirty="0">
                <a:solidFill>
                  <a:schemeClr val="bg1"/>
                </a:solidFill>
              </a:rPr>
              <a:t>The status report </a:t>
            </a:r>
            <a:r>
              <a:rPr lang="nl-BE" sz="1400" b="1" dirty="0" err="1">
                <a:solidFill>
                  <a:schemeClr val="bg1"/>
                </a:solidFill>
              </a:rPr>
              <a:t>can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be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flashed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once</a:t>
            </a:r>
            <a:r>
              <a:rPr lang="nl-BE" sz="1400" b="1" dirty="0">
                <a:solidFill>
                  <a:schemeClr val="bg1"/>
                </a:solidFill>
              </a:rPr>
              <a:t> a new </a:t>
            </a:r>
            <a:r>
              <a:rPr lang="nl-BE" sz="1400" b="1" dirty="0" err="1">
                <a:solidFill>
                  <a:schemeClr val="bg1"/>
                </a:solidFill>
              </a:rPr>
              <a:t>detection</a:t>
            </a:r>
            <a:r>
              <a:rPr lang="nl-BE" sz="1400" b="1" dirty="0">
                <a:solidFill>
                  <a:schemeClr val="bg1"/>
                </a:solidFill>
              </a:rPr>
              <a:t> has been </a:t>
            </a:r>
            <a:r>
              <a:rPr lang="nl-BE" sz="1400" b="1" dirty="0" err="1">
                <a:solidFill>
                  <a:schemeClr val="bg1"/>
                </a:solidFill>
              </a:rPr>
              <a:t>done</a:t>
            </a:r>
            <a:r>
              <a:rPr lang="nl-BE" sz="1400" b="1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sz="1400" b="1" dirty="0" err="1">
                <a:solidFill>
                  <a:schemeClr val="bg1"/>
                </a:solidFill>
              </a:rPr>
              <a:t>Note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that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by</a:t>
            </a:r>
            <a:r>
              <a:rPr lang="nl-BE" sz="1400" b="1" dirty="0">
                <a:solidFill>
                  <a:schemeClr val="bg1"/>
                </a:solidFill>
              </a:rPr>
              <a:t> default </a:t>
            </a:r>
            <a:r>
              <a:rPr lang="nl-BE" sz="1400" b="1" dirty="0" err="1">
                <a:solidFill>
                  <a:schemeClr val="bg1"/>
                </a:solidFill>
              </a:rPr>
              <a:t>the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flashing</a:t>
            </a:r>
            <a:r>
              <a:rPr lang="nl-BE" sz="1400" b="1" dirty="0">
                <a:solidFill>
                  <a:schemeClr val="bg1"/>
                </a:solidFill>
              </a:rPr>
              <a:t> of </a:t>
            </a:r>
            <a:r>
              <a:rPr lang="nl-BE" sz="1400" b="1" dirty="0" err="1">
                <a:solidFill>
                  <a:schemeClr val="bg1"/>
                </a:solidFill>
              </a:rPr>
              <a:t>the</a:t>
            </a:r>
            <a:r>
              <a:rPr lang="nl-BE" sz="1400" b="1" dirty="0">
                <a:solidFill>
                  <a:schemeClr val="bg1"/>
                </a:solidFill>
              </a:rPr>
              <a:t> status report is off, </a:t>
            </a:r>
            <a:r>
              <a:rPr lang="nl-BE" sz="1400" b="1" dirty="0" err="1">
                <a:solidFill>
                  <a:schemeClr val="bg1"/>
                </a:solidFill>
              </a:rPr>
              <a:t>and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can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be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activated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through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the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Designation</a:t>
            </a:r>
            <a:r>
              <a:rPr lang="nl-BE" sz="1400" b="1" dirty="0">
                <a:solidFill>
                  <a:schemeClr val="bg1"/>
                </a:solidFill>
              </a:rPr>
              <a:t> Menu (F2) or </a:t>
            </a:r>
            <a:r>
              <a:rPr lang="nl-BE" sz="1400" b="1" dirty="0" err="1">
                <a:solidFill>
                  <a:schemeClr val="bg1"/>
                </a:solidFill>
              </a:rPr>
              <a:t>Programmatically</a:t>
            </a:r>
            <a:r>
              <a:rPr lang="nl-BE" sz="1400" b="1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nl-BE" sz="1400" b="1" dirty="0">
              <a:solidFill>
                <a:schemeClr val="bg1"/>
              </a:solidFill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986" y="2978995"/>
            <a:ext cx="3362325" cy="1990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945" y="2528990"/>
            <a:ext cx="3076575" cy="2038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970" y="5499023"/>
            <a:ext cx="3429000" cy="390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20395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designation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727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vaal 73"/>
          <p:cNvSpPr/>
          <p:nvPr/>
        </p:nvSpPr>
        <p:spPr>
          <a:xfrm>
            <a:off x="6456004" y="4239008"/>
            <a:ext cx="990011" cy="973727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96" name="Ovaal 95"/>
          <p:cNvSpPr/>
          <p:nvPr/>
        </p:nvSpPr>
        <p:spPr>
          <a:xfrm>
            <a:off x="7086011" y="4689014"/>
            <a:ext cx="990011" cy="973727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98" name="Ovaal 97"/>
          <p:cNvSpPr/>
          <p:nvPr/>
        </p:nvSpPr>
        <p:spPr>
          <a:xfrm>
            <a:off x="7716018" y="5139019"/>
            <a:ext cx="990011" cy="973727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00" name="Ovaal 99"/>
          <p:cNvSpPr/>
          <p:nvPr/>
        </p:nvSpPr>
        <p:spPr>
          <a:xfrm>
            <a:off x="9426037" y="5319021"/>
            <a:ext cx="990011" cy="973727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01" name="Ovaal 100"/>
          <p:cNvSpPr/>
          <p:nvPr/>
        </p:nvSpPr>
        <p:spPr>
          <a:xfrm>
            <a:off x="10506049" y="5049018"/>
            <a:ext cx="990011" cy="973727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2" name="Ovaal 111"/>
          <p:cNvSpPr/>
          <p:nvPr/>
        </p:nvSpPr>
        <p:spPr>
          <a:xfrm rot="20654271">
            <a:off x="6895100" y="2254270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1" name="Ovaal 110"/>
          <p:cNvSpPr/>
          <p:nvPr/>
        </p:nvSpPr>
        <p:spPr>
          <a:xfrm rot="1792982">
            <a:off x="9417700" y="2129551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DESIGNATe</a:t>
            </a:r>
            <a:r>
              <a:rPr lang="nl-BE" dirty="0"/>
              <a:t>: DETECTION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605939" y="2179778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05939" y="2922874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bg1"/>
                </a:solidFill>
              </a:rPr>
              <a:t>Multiple </a:t>
            </a:r>
            <a:r>
              <a:rPr lang="nl-BE" b="1" dirty="0" err="1">
                <a:solidFill>
                  <a:schemeClr val="bg1"/>
                </a:solidFill>
              </a:rPr>
              <a:t>RecceSet</a:t>
            </a:r>
            <a:r>
              <a:rPr lang="nl-BE" dirty="0" err="1">
                <a:solidFill>
                  <a:schemeClr val="bg1"/>
                </a:solidFill>
              </a:rPr>
              <a:t>s</a:t>
            </a:r>
            <a:r>
              <a:rPr lang="nl-BE" dirty="0">
                <a:solidFill>
                  <a:schemeClr val="bg1"/>
                </a:solidFill>
              </a:rPr>
              <a:t> (SET_GROUP) </a:t>
            </a:r>
            <a:r>
              <a:rPr lang="nl-BE" dirty="0" err="1">
                <a:solidFill>
                  <a:schemeClr val="bg1"/>
                </a:solidFill>
              </a:rPr>
              <a:t>detect</a:t>
            </a:r>
            <a:r>
              <a:rPr lang="nl-BE" dirty="0">
                <a:solidFill>
                  <a:schemeClr val="bg1"/>
                </a:solidFill>
              </a:rPr>
              <a:t> multiple </a:t>
            </a:r>
            <a:r>
              <a:rPr lang="nl-BE" b="1" dirty="0" err="1">
                <a:solidFill>
                  <a:schemeClr val="bg1"/>
                </a:solidFill>
              </a:rPr>
              <a:t>TargetSet</a:t>
            </a:r>
            <a:r>
              <a:rPr lang="nl-BE" dirty="0" err="1">
                <a:solidFill>
                  <a:schemeClr val="bg1"/>
                </a:solidFill>
              </a:rPr>
              <a:t>s</a:t>
            </a:r>
            <a:r>
              <a:rPr lang="nl-BE" dirty="0">
                <a:solidFill>
                  <a:schemeClr val="bg1"/>
                </a:solidFill>
              </a:rPr>
              <a:t> (SET_UNIT) </a:t>
            </a: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DETECTION_ classes.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bg1"/>
                </a:solidFill>
              </a:rPr>
              <a:t>Works 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 DETECTION_ classes, </a:t>
            </a:r>
            <a:r>
              <a:rPr lang="nl-BE" dirty="0" err="1">
                <a:solidFill>
                  <a:schemeClr val="bg1"/>
                </a:solidFill>
              </a:rPr>
              <a:t>thus</a:t>
            </a:r>
            <a:r>
              <a:rPr lang="nl-BE" dirty="0">
                <a:solidFill>
                  <a:schemeClr val="bg1"/>
                </a:solidFill>
              </a:rPr>
              <a:t> different </a:t>
            </a:r>
            <a:r>
              <a:rPr lang="nl-BE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grouping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methods</a:t>
            </a:r>
            <a:r>
              <a:rPr lang="nl-BE" dirty="0">
                <a:solidFill>
                  <a:schemeClr val="bg1"/>
                </a:solidFill>
              </a:rPr>
              <a:t> are </a:t>
            </a:r>
            <a:r>
              <a:rPr lang="nl-BE" dirty="0" err="1">
                <a:solidFill>
                  <a:schemeClr val="bg1"/>
                </a:solidFill>
              </a:rPr>
              <a:t>supported</a:t>
            </a:r>
            <a:r>
              <a:rPr lang="nl-BE" dirty="0">
                <a:solidFill>
                  <a:schemeClr val="bg1"/>
                </a:solidFill>
              </a:rPr>
              <a:t>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b="1" dirty="0">
                <a:solidFill>
                  <a:schemeClr val="bg1"/>
                </a:solidFill>
              </a:rPr>
              <a:t>PER UNIT =&gt; DETECTION_UNITS</a:t>
            </a:r>
          </a:p>
        </p:txBody>
      </p:sp>
      <p:grpSp>
        <p:nvGrpSpPr>
          <p:cNvPr id="11" name="Group 54"/>
          <p:cNvGrpSpPr/>
          <p:nvPr/>
        </p:nvGrpSpPr>
        <p:grpSpPr>
          <a:xfrm>
            <a:off x="7356014" y="2708992"/>
            <a:ext cx="900010" cy="539852"/>
            <a:chOff x="875941" y="4540516"/>
            <a:chExt cx="900010" cy="539852"/>
          </a:xfrm>
        </p:grpSpPr>
        <p:sp>
          <p:nvSpPr>
            <p:cNvPr id="12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10686051" y="5229020"/>
            <a:ext cx="540006" cy="540006"/>
            <a:chOff x="7557854" y="4068597"/>
            <a:chExt cx="540006" cy="540006"/>
          </a:xfrm>
        </p:grpSpPr>
        <p:sp>
          <p:nvSpPr>
            <p:cNvPr id="19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2"/>
            <p:cNvCxnSpPr>
              <a:stCxn id="19" idx="0"/>
              <a:endCxn id="19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53"/>
          <p:cNvGrpSpPr/>
          <p:nvPr/>
        </p:nvGrpSpPr>
        <p:grpSpPr>
          <a:xfrm>
            <a:off x="6726007" y="4419011"/>
            <a:ext cx="540006" cy="577521"/>
            <a:chOff x="3189020" y="5990595"/>
            <a:chExt cx="540006" cy="577521"/>
          </a:xfrm>
        </p:grpSpPr>
        <p:sp>
          <p:nvSpPr>
            <p:cNvPr id="23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7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87"/>
          <p:cNvGrpSpPr/>
          <p:nvPr/>
        </p:nvGrpSpPr>
        <p:grpSpPr>
          <a:xfrm>
            <a:off x="7896020" y="5319021"/>
            <a:ext cx="540006" cy="540006"/>
            <a:chOff x="5645995" y="1988984"/>
            <a:chExt cx="540006" cy="540006"/>
          </a:xfrm>
        </p:grpSpPr>
        <p:sp>
          <p:nvSpPr>
            <p:cNvPr id="30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113"/>
            <p:cNvCxnSpPr>
              <a:stCxn id="30" idx="1"/>
              <a:endCxn id="30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4"/>
            <p:cNvCxnSpPr>
              <a:stCxn id="30" idx="0"/>
              <a:endCxn id="30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34"/>
          <p:cNvGrpSpPr/>
          <p:nvPr/>
        </p:nvGrpSpPr>
        <p:grpSpPr>
          <a:xfrm>
            <a:off x="9696040" y="5499023"/>
            <a:ext cx="540006" cy="540006"/>
            <a:chOff x="6920398" y="2520268"/>
            <a:chExt cx="540006" cy="540006"/>
          </a:xfrm>
        </p:grpSpPr>
        <p:sp>
          <p:nvSpPr>
            <p:cNvPr id="3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1" name="Rechte verbindingslijn met pijl 40"/>
          <p:cNvCxnSpPr>
            <a:cxnSpLocks/>
            <a:stCxn id="12" idx="2"/>
            <a:endCxn id="23" idx="3"/>
          </p:cNvCxnSpPr>
          <p:nvPr/>
        </p:nvCxnSpPr>
        <p:spPr>
          <a:xfrm flipH="1">
            <a:off x="7186931" y="3248844"/>
            <a:ext cx="619088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cxnSpLocks/>
            <a:stCxn id="12" idx="2"/>
            <a:endCxn id="19" idx="0"/>
          </p:cNvCxnSpPr>
          <p:nvPr/>
        </p:nvCxnSpPr>
        <p:spPr>
          <a:xfrm>
            <a:off x="7806019" y="3248844"/>
            <a:ext cx="2959114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4"/>
          <p:cNvGrpSpPr/>
          <p:nvPr/>
        </p:nvGrpSpPr>
        <p:grpSpPr>
          <a:xfrm>
            <a:off x="7986021" y="2528990"/>
            <a:ext cx="900010" cy="539852"/>
            <a:chOff x="875941" y="4540516"/>
            <a:chExt cx="900010" cy="539852"/>
          </a:xfrm>
        </p:grpSpPr>
        <p:sp>
          <p:nvSpPr>
            <p:cNvPr id="5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4"/>
          <p:cNvGrpSpPr/>
          <p:nvPr/>
        </p:nvGrpSpPr>
        <p:grpSpPr>
          <a:xfrm>
            <a:off x="9786041" y="2258987"/>
            <a:ext cx="900010" cy="539852"/>
            <a:chOff x="875941" y="4540516"/>
            <a:chExt cx="900010" cy="539852"/>
          </a:xfrm>
        </p:grpSpPr>
        <p:sp>
          <p:nvSpPr>
            <p:cNvPr id="61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54"/>
          <p:cNvGrpSpPr/>
          <p:nvPr/>
        </p:nvGrpSpPr>
        <p:grpSpPr>
          <a:xfrm>
            <a:off x="10416048" y="2708992"/>
            <a:ext cx="900010" cy="539852"/>
            <a:chOff x="875941" y="4540516"/>
            <a:chExt cx="900010" cy="539852"/>
          </a:xfrm>
        </p:grpSpPr>
        <p:sp>
          <p:nvSpPr>
            <p:cNvPr id="6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Rechte verbindingslijn met pijl 75"/>
          <p:cNvCxnSpPr>
            <a:cxnSpLocks/>
            <a:stCxn id="54" idx="2"/>
            <a:endCxn id="23" idx="3"/>
          </p:cNvCxnSpPr>
          <p:nvPr/>
        </p:nvCxnSpPr>
        <p:spPr>
          <a:xfrm flipH="1">
            <a:off x="7186931" y="3068842"/>
            <a:ext cx="1249095" cy="14667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met pijl 78"/>
          <p:cNvCxnSpPr>
            <a:cxnSpLocks/>
            <a:stCxn id="61" idx="2"/>
            <a:endCxn id="23" idx="3"/>
          </p:cNvCxnSpPr>
          <p:nvPr/>
        </p:nvCxnSpPr>
        <p:spPr>
          <a:xfrm flipH="1">
            <a:off x="7186931" y="2798839"/>
            <a:ext cx="3049115" cy="173676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met pijl 81"/>
          <p:cNvCxnSpPr>
            <a:cxnSpLocks/>
            <a:stCxn id="68" idx="2"/>
            <a:endCxn id="23" idx="3"/>
          </p:cNvCxnSpPr>
          <p:nvPr/>
        </p:nvCxnSpPr>
        <p:spPr>
          <a:xfrm flipH="1">
            <a:off x="7186931" y="3248844"/>
            <a:ext cx="3679122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met pijl 84"/>
          <p:cNvCxnSpPr>
            <a:cxnSpLocks/>
            <a:stCxn id="68" idx="2"/>
            <a:endCxn id="30" idx="3"/>
          </p:cNvCxnSpPr>
          <p:nvPr/>
        </p:nvCxnSpPr>
        <p:spPr>
          <a:xfrm flipH="1">
            <a:off x="8356944" y="3248844"/>
            <a:ext cx="2509109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met pijl 87"/>
          <p:cNvCxnSpPr>
            <a:cxnSpLocks/>
            <a:stCxn id="61" idx="2"/>
            <a:endCxn id="30" idx="3"/>
          </p:cNvCxnSpPr>
          <p:nvPr/>
        </p:nvCxnSpPr>
        <p:spPr>
          <a:xfrm flipH="1">
            <a:off x="8356944" y="2798839"/>
            <a:ext cx="1879102" cy="25992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met pijl 90"/>
          <p:cNvCxnSpPr>
            <a:cxnSpLocks/>
            <a:stCxn id="54" idx="2"/>
            <a:endCxn id="30" idx="3"/>
          </p:cNvCxnSpPr>
          <p:nvPr/>
        </p:nvCxnSpPr>
        <p:spPr>
          <a:xfrm flipH="1">
            <a:off x="8356944" y="3068842"/>
            <a:ext cx="79082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met pijl 9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met pijl 96"/>
          <p:cNvCxnSpPr>
            <a:cxnSpLocks/>
            <a:stCxn id="68" idx="2"/>
            <a:endCxn id="19" idx="0"/>
          </p:cNvCxnSpPr>
          <p:nvPr/>
        </p:nvCxnSpPr>
        <p:spPr>
          <a:xfrm flipH="1">
            <a:off x="10765133" y="3248844"/>
            <a:ext cx="100920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68" idx="2"/>
            <a:endCxn id="38" idx="0"/>
          </p:cNvCxnSpPr>
          <p:nvPr/>
        </p:nvCxnSpPr>
        <p:spPr>
          <a:xfrm flipH="1">
            <a:off x="9775122" y="3248844"/>
            <a:ext cx="1090931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>
            <a:cxnSpLocks/>
            <a:stCxn id="61" idx="2"/>
            <a:endCxn id="38" idx="0"/>
          </p:cNvCxnSpPr>
          <p:nvPr/>
        </p:nvCxnSpPr>
        <p:spPr>
          <a:xfrm flipH="1">
            <a:off x="9775122" y="2798839"/>
            <a:ext cx="460924" cy="27792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12"/>
          <p:cNvSpPr txBox="1"/>
          <p:nvPr/>
        </p:nvSpPr>
        <p:spPr>
          <a:xfrm>
            <a:off x="6456004" y="2168986"/>
            <a:ext cx="1350015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1</a:t>
            </a:r>
          </a:p>
        </p:txBody>
      </p:sp>
      <p:sp>
        <p:nvSpPr>
          <p:cNvPr id="114" name="Tekstvak 113"/>
          <p:cNvSpPr txBox="1"/>
          <p:nvPr/>
        </p:nvSpPr>
        <p:spPr>
          <a:xfrm>
            <a:off x="8886032" y="171898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2</a:t>
            </a:r>
          </a:p>
        </p:txBody>
      </p:sp>
      <p:sp>
        <p:nvSpPr>
          <p:cNvPr id="115" name="Tekstvak 114"/>
          <p:cNvSpPr txBox="1"/>
          <p:nvPr/>
        </p:nvSpPr>
        <p:spPr>
          <a:xfrm>
            <a:off x="5465993" y="4869016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1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0326047" y="6129030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5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7086011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691639" y="23489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9591649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1112166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grpSp>
        <p:nvGrpSpPr>
          <p:cNvPr id="121" name="Group 87"/>
          <p:cNvGrpSpPr/>
          <p:nvPr/>
        </p:nvGrpSpPr>
        <p:grpSpPr>
          <a:xfrm>
            <a:off x="7356014" y="4869016"/>
            <a:ext cx="540006" cy="540006"/>
            <a:chOff x="5645995" y="1988984"/>
            <a:chExt cx="540006" cy="540006"/>
          </a:xfrm>
        </p:grpSpPr>
        <p:sp>
          <p:nvSpPr>
            <p:cNvPr id="122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13"/>
            <p:cNvCxnSpPr>
              <a:stCxn id="122" idx="1"/>
              <a:endCxn id="122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14"/>
            <p:cNvCxnSpPr>
              <a:stCxn id="122" idx="0"/>
              <a:endCxn id="122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Rechte verbindingslijn met pijl 136"/>
          <p:cNvCxnSpPr>
            <a:cxnSpLocks/>
            <a:stCxn id="68" idx="2"/>
            <a:endCxn id="122" idx="3"/>
          </p:cNvCxnSpPr>
          <p:nvPr/>
        </p:nvCxnSpPr>
        <p:spPr>
          <a:xfrm flipH="1">
            <a:off x="7816938" y="3248844"/>
            <a:ext cx="3049115" cy="169925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Rechte verbindingslijn met pijl 139"/>
          <p:cNvCxnSpPr>
            <a:cxnSpLocks/>
            <a:stCxn id="61" idx="2"/>
            <a:endCxn id="122" idx="3"/>
          </p:cNvCxnSpPr>
          <p:nvPr/>
        </p:nvCxnSpPr>
        <p:spPr>
          <a:xfrm flipH="1">
            <a:off x="7816938" y="2798839"/>
            <a:ext cx="2419108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Rechte verbindingslijn met pijl 142"/>
          <p:cNvCxnSpPr>
            <a:cxnSpLocks/>
            <a:stCxn id="54" idx="2"/>
            <a:endCxn id="122" idx="3"/>
          </p:cNvCxnSpPr>
          <p:nvPr/>
        </p:nvCxnSpPr>
        <p:spPr>
          <a:xfrm flipH="1">
            <a:off x="7816938" y="3068842"/>
            <a:ext cx="619088" cy="187925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chte verbindingslijn met pijl 145"/>
          <p:cNvCxnSpPr>
            <a:cxnSpLocks/>
            <a:endCxn id="122" idx="3"/>
          </p:cNvCxnSpPr>
          <p:nvPr/>
        </p:nvCxnSpPr>
        <p:spPr>
          <a:xfrm>
            <a:off x="7816938" y="3248998"/>
            <a:ext cx="0" cy="1699100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kstvak 101"/>
          <p:cNvSpPr txBox="1"/>
          <p:nvPr/>
        </p:nvSpPr>
        <p:spPr>
          <a:xfrm>
            <a:off x="6186001" y="5409022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2</a:t>
            </a:r>
          </a:p>
        </p:txBody>
      </p:sp>
      <p:sp>
        <p:nvSpPr>
          <p:cNvPr id="104" name="Tekstvak 103"/>
          <p:cNvSpPr txBox="1"/>
          <p:nvPr/>
        </p:nvSpPr>
        <p:spPr>
          <a:xfrm>
            <a:off x="7176012" y="6039029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3</a:t>
            </a:r>
          </a:p>
        </p:txBody>
      </p:sp>
      <p:sp>
        <p:nvSpPr>
          <p:cNvPr id="105" name="Tekstvak 104"/>
          <p:cNvSpPr txBox="1"/>
          <p:nvPr/>
        </p:nvSpPr>
        <p:spPr>
          <a:xfrm>
            <a:off x="8796030" y="621903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4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b="68196"/>
          <a:stretch/>
        </p:blipFill>
        <p:spPr>
          <a:xfrm>
            <a:off x="785941" y="5499024"/>
            <a:ext cx="4410049" cy="77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43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vaal 105"/>
          <p:cNvSpPr/>
          <p:nvPr/>
        </p:nvSpPr>
        <p:spPr>
          <a:xfrm rot="2337309">
            <a:off x="7103428" y="4808583"/>
            <a:ext cx="1742243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4" name="Ovaal 73"/>
          <p:cNvSpPr/>
          <p:nvPr/>
        </p:nvSpPr>
        <p:spPr>
          <a:xfrm>
            <a:off x="6456004" y="4239008"/>
            <a:ext cx="990011" cy="973727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00" name="Ovaal 99"/>
          <p:cNvSpPr/>
          <p:nvPr/>
        </p:nvSpPr>
        <p:spPr>
          <a:xfrm>
            <a:off x="9426037" y="5319021"/>
            <a:ext cx="990011" cy="973727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01" name="Ovaal 100"/>
          <p:cNvSpPr/>
          <p:nvPr/>
        </p:nvSpPr>
        <p:spPr>
          <a:xfrm>
            <a:off x="10506049" y="5049018"/>
            <a:ext cx="990011" cy="973727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2" name="Ovaal 111"/>
          <p:cNvSpPr/>
          <p:nvPr/>
        </p:nvSpPr>
        <p:spPr>
          <a:xfrm rot="20654271">
            <a:off x="6895100" y="2254270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1" name="Ovaal 110"/>
          <p:cNvSpPr/>
          <p:nvPr/>
        </p:nvSpPr>
        <p:spPr>
          <a:xfrm rot="1792982">
            <a:off x="9417700" y="2129551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DESIGNATe</a:t>
            </a:r>
            <a:r>
              <a:rPr lang="nl-BE" dirty="0"/>
              <a:t>: DETECTION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605939" y="2179778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05939" y="2922874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bg1"/>
                </a:solidFill>
              </a:rPr>
              <a:t>Multiple </a:t>
            </a:r>
            <a:r>
              <a:rPr lang="nl-BE" b="1" dirty="0" err="1">
                <a:solidFill>
                  <a:schemeClr val="bg1"/>
                </a:solidFill>
              </a:rPr>
              <a:t>RecceSet</a:t>
            </a:r>
            <a:r>
              <a:rPr lang="nl-BE" dirty="0" err="1">
                <a:solidFill>
                  <a:schemeClr val="bg1"/>
                </a:solidFill>
              </a:rPr>
              <a:t>s</a:t>
            </a:r>
            <a:r>
              <a:rPr lang="nl-BE" dirty="0">
                <a:solidFill>
                  <a:schemeClr val="bg1"/>
                </a:solidFill>
              </a:rPr>
              <a:t> (SET_GROUP) </a:t>
            </a:r>
            <a:r>
              <a:rPr lang="nl-BE" dirty="0" err="1">
                <a:solidFill>
                  <a:schemeClr val="bg1"/>
                </a:solidFill>
              </a:rPr>
              <a:t>detect</a:t>
            </a:r>
            <a:r>
              <a:rPr lang="nl-BE" dirty="0">
                <a:solidFill>
                  <a:schemeClr val="bg1"/>
                </a:solidFill>
              </a:rPr>
              <a:t> multiple </a:t>
            </a:r>
            <a:r>
              <a:rPr lang="nl-BE" b="1" dirty="0" err="1">
                <a:solidFill>
                  <a:schemeClr val="bg1"/>
                </a:solidFill>
              </a:rPr>
              <a:t>TargetSet</a:t>
            </a:r>
            <a:r>
              <a:rPr lang="nl-BE" dirty="0" err="1">
                <a:solidFill>
                  <a:schemeClr val="bg1"/>
                </a:solidFill>
              </a:rPr>
              <a:t>s</a:t>
            </a:r>
            <a:r>
              <a:rPr lang="nl-BE" dirty="0">
                <a:solidFill>
                  <a:schemeClr val="bg1"/>
                </a:solidFill>
              </a:rPr>
              <a:t> (SET_UNIT) </a:t>
            </a: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DETECTION_ classes.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bg1"/>
                </a:solidFill>
              </a:rPr>
              <a:t>Works 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 DETECTION_ classes, </a:t>
            </a:r>
            <a:r>
              <a:rPr lang="nl-BE" dirty="0" err="1">
                <a:solidFill>
                  <a:schemeClr val="bg1"/>
                </a:solidFill>
              </a:rPr>
              <a:t>thus</a:t>
            </a:r>
            <a:r>
              <a:rPr lang="nl-BE" dirty="0">
                <a:solidFill>
                  <a:schemeClr val="bg1"/>
                </a:solidFill>
              </a:rPr>
              <a:t> different </a:t>
            </a:r>
            <a:r>
              <a:rPr lang="nl-BE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grouping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methods</a:t>
            </a:r>
            <a:r>
              <a:rPr lang="nl-BE" dirty="0">
                <a:solidFill>
                  <a:schemeClr val="bg1"/>
                </a:solidFill>
              </a:rPr>
              <a:t> are </a:t>
            </a:r>
            <a:r>
              <a:rPr lang="nl-BE" dirty="0" err="1">
                <a:solidFill>
                  <a:schemeClr val="bg1"/>
                </a:solidFill>
              </a:rPr>
              <a:t>supported</a:t>
            </a:r>
            <a:r>
              <a:rPr lang="nl-BE" dirty="0">
                <a:solidFill>
                  <a:schemeClr val="bg1"/>
                </a:solidFill>
              </a:rPr>
              <a:t>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b="1" dirty="0">
                <a:solidFill>
                  <a:schemeClr val="bg1"/>
                </a:solidFill>
              </a:rPr>
              <a:t>PER TYPE =&gt; DETECTION_TYPES</a:t>
            </a:r>
          </a:p>
        </p:txBody>
      </p:sp>
      <p:grpSp>
        <p:nvGrpSpPr>
          <p:cNvPr id="11" name="Group 54"/>
          <p:cNvGrpSpPr/>
          <p:nvPr/>
        </p:nvGrpSpPr>
        <p:grpSpPr>
          <a:xfrm>
            <a:off x="7356014" y="2708992"/>
            <a:ext cx="900010" cy="539852"/>
            <a:chOff x="875941" y="4540516"/>
            <a:chExt cx="900010" cy="539852"/>
          </a:xfrm>
        </p:grpSpPr>
        <p:sp>
          <p:nvSpPr>
            <p:cNvPr id="12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10686051" y="5229020"/>
            <a:ext cx="540006" cy="540006"/>
            <a:chOff x="7557854" y="4068597"/>
            <a:chExt cx="540006" cy="540006"/>
          </a:xfrm>
        </p:grpSpPr>
        <p:sp>
          <p:nvSpPr>
            <p:cNvPr id="19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2"/>
            <p:cNvCxnSpPr>
              <a:stCxn id="19" idx="0"/>
              <a:endCxn id="19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53"/>
          <p:cNvGrpSpPr/>
          <p:nvPr/>
        </p:nvGrpSpPr>
        <p:grpSpPr>
          <a:xfrm>
            <a:off x="6726007" y="4419011"/>
            <a:ext cx="540006" cy="577521"/>
            <a:chOff x="3189020" y="5990595"/>
            <a:chExt cx="540006" cy="577521"/>
          </a:xfrm>
        </p:grpSpPr>
        <p:sp>
          <p:nvSpPr>
            <p:cNvPr id="23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7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87"/>
          <p:cNvGrpSpPr/>
          <p:nvPr/>
        </p:nvGrpSpPr>
        <p:grpSpPr>
          <a:xfrm>
            <a:off x="7896020" y="5319021"/>
            <a:ext cx="540006" cy="540006"/>
            <a:chOff x="5645995" y="1988984"/>
            <a:chExt cx="540006" cy="540006"/>
          </a:xfrm>
        </p:grpSpPr>
        <p:sp>
          <p:nvSpPr>
            <p:cNvPr id="30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113"/>
            <p:cNvCxnSpPr>
              <a:stCxn id="30" idx="1"/>
              <a:endCxn id="30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4"/>
            <p:cNvCxnSpPr>
              <a:stCxn id="30" idx="0"/>
              <a:endCxn id="30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34"/>
          <p:cNvGrpSpPr/>
          <p:nvPr/>
        </p:nvGrpSpPr>
        <p:grpSpPr>
          <a:xfrm>
            <a:off x="9696040" y="5499023"/>
            <a:ext cx="540006" cy="540006"/>
            <a:chOff x="6920398" y="2520268"/>
            <a:chExt cx="540006" cy="540006"/>
          </a:xfrm>
        </p:grpSpPr>
        <p:sp>
          <p:nvSpPr>
            <p:cNvPr id="3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1" name="Rechte verbindingslijn met pijl 40"/>
          <p:cNvCxnSpPr>
            <a:cxnSpLocks/>
            <a:stCxn id="12" idx="2"/>
            <a:endCxn id="23" idx="3"/>
          </p:cNvCxnSpPr>
          <p:nvPr/>
        </p:nvCxnSpPr>
        <p:spPr>
          <a:xfrm flipH="1">
            <a:off x="7186931" y="3248844"/>
            <a:ext cx="619088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cxnSpLocks/>
            <a:stCxn id="12" idx="2"/>
            <a:endCxn id="19" idx="0"/>
          </p:cNvCxnSpPr>
          <p:nvPr/>
        </p:nvCxnSpPr>
        <p:spPr>
          <a:xfrm>
            <a:off x="7806019" y="3248844"/>
            <a:ext cx="2959114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4"/>
          <p:cNvGrpSpPr/>
          <p:nvPr/>
        </p:nvGrpSpPr>
        <p:grpSpPr>
          <a:xfrm>
            <a:off x="7986021" y="2528990"/>
            <a:ext cx="900010" cy="539852"/>
            <a:chOff x="875941" y="4540516"/>
            <a:chExt cx="900010" cy="539852"/>
          </a:xfrm>
        </p:grpSpPr>
        <p:sp>
          <p:nvSpPr>
            <p:cNvPr id="5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4"/>
          <p:cNvGrpSpPr/>
          <p:nvPr/>
        </p:nvGrpSpPr>
        <p:grpSpPr>
          <a:xfrm>
            <a:off x="9786041" y="2258987"/>
            <a:ext cx="900010" cy="539852"/>
            <a:chOff x="875941" y="4540516"/>
            <a:chExt cx="900010" cy="539852"/>
          </a:xfrm>
        </p:grpSpPr>
        <p:sp>
          <p:nvSpPr>
            <p:cNvPr id="61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54"/>
          <p:cNvGrpSpPr/>
          <p:nvPr/>
        </p:nvGrpSpPr>
        <p:grpSpPr>
          <a:xfrm>
            <a:off x="10416048" y="2708992"/>
            <a:ext cx="900010" cy="539852"/>
            <a:chOff x="875941" y="4540516"/>
            <a:chExt cx="900010" cy="539852"/>
          </a:xfrm>
        </p:grpSpPr>
        <p:sp>
          <p:nvSpPr>
            <p:cNvPr id="6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Rechte verbindingslijn met pijl 75"/>
          <p:cNvCxnSpPr>
            <a:cxnSpLocks/>
            <a:stCxn id="54" idx="2"/>
            <a:endCxn id="23" idx="3"/>
          </p:cNvCxnSpPr>
          <p:nvPr/>
        </p:nvCxnSpPr>
        <p:spPr>
          <a:xfrm flipH="1">
            <a:off x="7186931" y="3068842"/>
            <a:ext cx="1249095" cy="14667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met pijl 78"/>
          <p:cNvCxnSpPr>
            <a:cxnSpLocks/>
            <a:stCxn id="61" idx="2"/>
            <a:endCxn id="23" idx="3"/>
          </p:cNvCxnSpPr>
          <p:nvPr/>
        </p:nvCxnSpPr>
        <p:spPr>
          <a:xfrm flipH="1">
            <a:off x="7186931" y="2798839"/>
            <a:ext cx="3049115" cy="173676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met pijl 81"/>
          <p:cNvCxnSpPr>
            <a:cxnSpLocks/>
            <a:stCxn id="68" idx="2"/>
            <a:endCxn id="23" idx="3"/>
          </p:cNvCxnSpPr>
          <p:nvPr/>
        </p:nvCxnSpPr>
        <p:spPr>
          <a:xfrm flipH="1">
            <a:off x="7186931" y="3248844"/>
            <a:ext cx="3679122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met pijl 84"/>
          <p:cNvCxnSpPr>
            <a:cxnSpLocks/>
            <a:stCxn id="68" idx="2"/>
            <a:endCxn id="30" idx="3"/>
          </p:cNvCxnSpPr>
          <p:nvPr/>
        </p:nvCxnSpPr>
        <p:spPr>
          <a:xfrm flipH="1">
            <a:off x="8356944" y="3248844"/>
            <a:ext cx="2509109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met pijl 87"/>
          <p:cNvCxnSpPr>
            <a:cxnSpLocks/>
            <a:stCxn id="61" idx="2"/>
            <a:endCxn id="30" idx="3"/>
          </p:cNvCxnSpPr>
          <p:nvPr/>
        </p:nvCxnSpPr>
        <p:spPr>
          <a:xfrm flipH="1">
            <a:off x="8356944" y="2798839"/>
            <a:ext cx="1879102" cy="25992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met pijl 90"/>
          <p:cNvCxnSpPr>
            <a:cxnSpLocks/>
            <a:stCxn id="54" idx="2"/>
            <a:endCxn id="30" idx="3"/>
          </p:cNvCxnSpPr>
          <p:nvPr/>
        </p:nvCxnSpPr>
        <p:spPr>
          <a:xfrm flipH="1">
            <a:off x="8356944" y="3068842"/>
            <a:ext cx="79082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met pijl 9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met pijl 96"/>
          <p:cNvCxnSpPr>
            <a:cxnSpLocks/>
            <a:stCxn id="68" idx="2"/>
            <a:endCxn id="19" idx="0"/>
          </p:cNvCxnSpPr>
          <p:nvPr/>
        </p:nvCxnSpPr>
        <p:spPr>
          <a:xfrm flipH="1">
            <a:off x="10765133" y="3248844"/>
            <a:ext cx="100920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68" idx="2"/>
            <a:endCxn id="38" idx="0"/>
          </p:cNvCxnSpPr>
          <p:nvPr/>
        </p:nvCxnSpPr>
        <p:spPr>
          <a:xfrm flipH="1">
            <a:off x="9775122" y="3248844"/>
            <a:ext cx="1090931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>
            <a:cxnSpLocks/>
            <a:stCxn id="61" idx="2"/>
            <a:endCxn id="38" idx="0"/>
          </p:cNvCxnSpPr>
          <p:nvPr/>
        </p:nvCxnSpPr>
        <p:spPr>
          <a:xfrm flipH="1">
            <a:off x="9775122" y="2798839"/>
            <a:ext cx="460924" cy="27792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12"/>
          <p:cNvSpPr txBox="1"/>
          <p:nvPr/>
        </p:nvSpPr>
        <p:spPr>
          <a:xfrm>
            <a:off x="6456004" y="2168986"/>
            <a:ext cx="1350015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1</a:t>
            </a:r>
          </a:p>
        </p:txBody>
      </p:sp>
      <p:sp>
        <p:nvSpPr>
          <p:cNvPr id="114" name="Tekstvak 113"/>
          <p:cNvSpPr txBox="1"/>
          <p:nvPr/>
        </p:nvSpPr>
        <p:spPr>
          <a:xfrm>
            <a:off x="8886032" y="171898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2</a:t>
            </a:r>
          </a:p>
        </p:txBody>
      </p:sp>
      <p:sp>
        <p:nvSpPr>
          <p:cNvPr id="115" name="Tekstvak 114"/>
          <p:cNvSpPr txBox="1"/>
          <p:nvPr/>
        </p:nvSpPr>
        <p:spPr>
          <a:xfrm>
            <a:off x="5465993" y="4869016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1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0326047" y="6129030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4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7086011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691639" y="23489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9591649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1112166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grpSp>
        <p:nvGrpSpPr>
          <p:cNvPr id="121" name="Group 87"/>
          <p:cNvGrpSpPr/>
          <p:nvPr/>
        </p:nvGrpSpPr>
        <p:grpSpPr>
          <a:xfrm>
            <a:off x="7356014" y="4869016"/>
            <a:ext cx="540006" cy="540006"/>
            <a:chOff x="5645995" y="1988984"/>
            <a:chExt cx="540006" cy="540006"/>
          </a:xfrm>
        </p:grpSpPr>
        <p:sp>
          <p:nvSpPr>
            <p:cNvPr id="122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13"/>
            <p:cNvCxnSpPr>
              <a:stCxn id="122" idx="1"/>
              <a:endCxn id="122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14"/>
            <p:cNvCxnSpPr>
              <a:stCxn id="122" idx="0"/>
              <a:endCxn id="122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Rechte verbindingslijn met pijl 136"/>
          <p:cNvCxnSpPr>
            <a:cxnSpLocks/>
            <a:stCxn id="68" idx="2"/>
            <a:endCxn id="122" idx="3"/>
          </p:cNvCxnSpPr>
          <p:nvPr/>
        </p:nvCxnSpPr>
        <p:spPr>
          <a:xfrm flipH="1">
            <a:off x="7816938" y="3248844"/>
            <a:ext cx="3049115" cy="169925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Rechte verbindingslijn met pijl 139"/>
          <p:cNvCxnSpPr>
            <a:cxnSpLocks/>
            <a:stCxn id="61" idx="2"/>
            <a:endCxn id="122" idx="3"/>
          </p:cNvCxnSpPr>
          <p:nvPr/>
        </p:nvCxnSpPr>
        <p:spPr>
          <a:xfrm flipH="1">
            <a:off x="7816938" y="2798839"/>
            <a:ext cx="2419108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Rechte verbindingslijn met pijl 142"/>
          <p:cNvCxnSpPr>
            <a:cxnSpLocks/>
            <a:stCxn id="54" idx="2"/>
            <a:endCxn id="122" idx="3"/>
          </p:cNvCxnSpPr>
          <p:nvPr/>
        </p:nvCxnSpPr>
        <p:spPr>
          <a:xfrm flipH="1">
            <a:off x="7816938" y="3068842"/>
            <a:ext cx="619088" cy="187925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chte verbindingslijn met pijl 145"/>
          <p:cNvCxnSpPr>
            <a:cxnSpLocks/>
            <a:endCxn id="122" idx="3"/>
          </p:cNvCxnSpPr>
          <p:nvPr/>
        </p:nvCxnSpPr>
        <p:spPr>
          <a:xfrm>
            <a:off x="7816938" y="3248998"/>
            <a:ext cx="0" cy="1699100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kstvak 101"/>
          <p:cNvSpPr txBox="1"/>
          <p:nvPr/>
        </p:nvSpPr>
        <p:spPr>
          <a:xfrm>
            <a:off x="6186001" y="5409022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2</a:t>
            </a:r>
          </a:p>
        </p:txBody>
      </p:sp>
      <p:sp>
        <p:nvSpPr>
          <p:cNvPr id="105" name="Tekstvak 104"/>
          <p:cNvSpPr txBox="1"/>
          <p:nvPr/>
        </p:nvSpPr>
        <p:spPr>
          <a:xfrm>
            <a:off x="8796030" y="621903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3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t="14348" b="3532"/>
          <a:stretch/>
        </p:blipFill>
        <p:spPr>
          <a:xfrm>
            <a:off x="785940" y="5499024"/>
            <a:ext cx="4410049" cy="8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2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vaal 105"/>
          <p:cNvSpPr/>
          <p:nvPr/>
        </p:nvSpPr>
        <p:spPr>
          <a:xfrm rot="20436689">
            <a:off x="9303507" y="4995266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08" name="Ovaal 107"/>
          <p:cNvSpPr/>
          <p:nvPr/>
        </p:nvSpPr>
        <p:spPr>
          <a:xfrm rot="2337309">
            <a:off x="6070492" y="4542559"/>
            <a:ext cx="315003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09" name="Tekstvak 108"/>
          <p:cNvSpPr txBox="1"/>
          <p:nvPr/>
        </p:nvSpPr>
        <p:spPr>
          <a:xfrm>
            <a:off x="6186002" y="5499023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1</a:t>
            </a:r>
          </a:p>
        </p:txBody>
      </p:sp>
      <p:sp>
        <p:nvSpPr>
          <p:cNvPr id="110" name="Tekstvak 109"/>
          <p:cNvSpPr txBox="1"/>
          <p:nvPr/>
        </p:nvSpPr>
        <p:spPr>
          <a:xfrm>
            <a:off x="10326047" y="6129030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2</a:t>
            </a:r>
          </a:p>
        </p:txBody>
      </p:sp>
      <p:sp>
        <p:nvSpPr>
          <p:cNvPr id="112" name="Ovaal 111"/>
          <p:cNvSpPr/>
          <p:nvPr/>
        </p:nvSpPr>
        <p:spPr>
          <a:xfrm rot="20654271">
            <a:off x="6895100" y="2254270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1" name="Ovaal 110"/>
          <p:cNvSpPr/>
          <p:nvPr/>
        </p:nvSpPr>
        <p:spPr>
          <a:xfrm rot="1792982">
            <a:off x="9417700" y="2129551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DESIGNATe</a:t>
            </a:r>
            <a:r>
              <a:rPr lang="nl-BE" dirty="0"/>
              <a:t>: DETECTION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605939" y="2179778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05939" y="2922874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bg1"/>
                </a:solidFill>
              </a:rPr>
              <a:t>Multiple </a:t>
            </a:r>
            <a:r>
              <a:rPr lang="nl-BE" b="1" dirty="0" err="1">
                <a:solidFill>
                  <a:schemeClr val="bg1"/>
                </a:solidFill>
              </a:rPr>
              <a:t>RecceSet</a:t>
            </a:r>
            <a:r>
              <a:rPr lang="nl-BE" dirty="0" err="1">
                <a:solidFill>
                  <a:schemeClr val="bg1"/>
                </a:solidFill>
              </a:rPr>
              <a:t>s</a:t>
            </a:r>
            <a:r>
              <a:rPr lang="nl-BE" dirty="0">
                <a:solidFill>
                  <a:schemeClr val="bg1"/>
                </a:solidFill>
              </a:rPr>
              <a:t> (SET_GROUP) </a:t>
            </a:r>
            <a:r>
              <a:rPr lang="nl-BE" dirty="0" err="1">
                <a:solidFill>
                  <a:schemeClr val="bg1"/>
                </a:solidFill>
              </a:rPr>
              <a:t>detect</a:t>
            </a:r>
            <a:r>
              <a:rPr lang="nl-BE" dirty="0">
                <a:solidFill>
                  <a:schemeClr val="bg1"/>
                </a:solidFill>
              </a:rPr>
              <a:t> multiple </a:t>
            </a:r>
            <a:r>
              <a:rPr lang="nl-BE" b="1" dirty="0" err="1">
                <a:solidFill>
                  <a:schemeClr val="bg1"/>
                </a:solidFill>
              </a:rPr>
              <a:t>TargetSet</a:t>
            </a:r>
            <a:r>
              <a:rPr lang="nl-BE" dirty="0" err="1">
                <a:solidFill>
                  <a:schemeClr val="bg1"/>
                </a:solidFill>
              </a:rPr>
              <a:t>s</a:t>
            </a:r>
            <a:r>
              <a:rPr lang="nl-BE" dirty="0">
                <a:solidFill>
                  <a:schemeClr val="bg1"/>
                </a:solidFill>
              </a:rPr>
              <a:t> (SET_UNIT) </a:t>
            </a: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DETECTION_ classes.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bg1"/>
                </a:solidFill>
              </a:rPr>
              <a:t>Works 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 DETECTION_ classes, </a:t>
            </a:r>
            <a:r>
              <a:rPr lang="nl-BE" dirty="0" err="1">
                <a:solidFill>
                  <a:schemeClr val="bg1"/>
                </a:solidFill>
              </a:rPr>
              <a:t>thus</a:t>
            </a:r>
            <a:r>
              <a:rPr lang="nl-BE" dirty="0">
                <a:solidFill>
                  <a:schemeClr val="bg1"/>
                </a:solidFill>
              </a:rPr>
              <a:t> different </a:t>
            </a:r>
            <a:r>
              <a:rPr lang="nl-BE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grouping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methods</a:t>
            </a:r>
            <a:r>
              <a:rPr lang="nl-BE" dirty="0">
                <a:solidFill>
                  <a:schemeClr val="bg1"/>
                </a:solidFill>
              </a:rPr>
              <a:t> are </a:t>
            </a:r>
            <a:r>
              <a:rPr lang="nl-BE" dirty="0" err="1">
                <a:solidFill>
                  <a:schemeClr val="bg1"/>
                </a:solidFill>
              </a:rPr>
              <a:t>supported</a:t>
            </a:r>
            <a:r>
              <a:rPr lang="nl-BE" dirty="0">
                <a:solidFill>
                  <a:schemeClr val="bg1"/>
                </a:solidFill>
              </a:rPr>
              <a:t>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b="1" dirty="0">
                <a:solidFill>
                  <a:schemeClr val="bg1"/>
                </a:solidFill>
              </a:rPr>
              <a:t>PER AREA =&gt; DETECTION_AREAS</a:t>
            </a:r>
          </a:p>
        </p:txBody>
      </p:sp>
      <p:grpSp>
        <p:nvGrpSpPr>
          <p:cNvPr id="11" name="Group 54"/>
          <p:cNvGrpSpPr/>
          <p:nvPr/>
        </p:nvGrpSpPr>
        <p:grpSpPr>
          <a:xfrm>
            <a:off x="7356014" y="2708992"/>
            <a:ext cx="900010" cy="539852"/>
            <a:chOff x="875941" y="4540516"/>
            <a:chExt cx="900010" cy="539852"/>
          </a:xfrm>
        </p:grpSpPr>
        <p:sp>
          <p:nvSpPr>
            <p:cNvPr id="12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10686051" y="5229020"/>
            <a:ext cx="540006" cy="540006"/>
            <a:chOff x="7557854" y="4068597"/>
            <a:chExt cx="540006" cy="540006"/>
          </a:xfrm>
        </p:grpSpPr>
        <p:sp>
          <p:nvSpPr>
            <p:cNvPr id="19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2"/>
            <p:cNvCxnSpPr>
              <a:stCxn id="19" idx="0"/>
              <a:endCxn id="19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53"/>
          <p:cNvGrpSpPr/>
          <p:nvPr/>
        </p:nvGrpSpPr>
        <p:grpSpPr>
          <a:xfrm>
            <a:off x="6726007" y="4419011"/>
            <a:ext cx="540006" cy="577521"/>
            <a:chOff x="3189020" y="5990595"/>
            <a:chExt cx="540006" cy="577521"/>
          </a:xfrm>
        </p:grpSpPr>
        <p:sp>
          <p:nvSpPr>
            <p:cNvPr id="23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7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87"/>
          <p:cNvGrpSpPr/>
          <p:nvPr/>
        </p:nvGrpSpPr>
        <p:grpSpPr>
          <a:xfrm>
            <a:off x="7896020" y="5319021"/>
            <a:ext cx="540006" cy="540006"/>
            <a:chOff x="5645995" y="1988984"/>
            <a:chExt cx="540006" cy="540006"/>
          </a:xfrm>
        </p:grpSpPr>
        <p:sp>
          <p:nvSpPr>
            <p:cNvPr id="30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113"/>
            <p:cNvCxnSpPr>
              <a:stCxn id="30" idx="1"/>
              <a:endCxn id="30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4"/>
            <p:cNvCxnSpPr>
              <a:stCxn id="30" idx="0"/>
              <a:endCxn id="30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34"/>
          <p:cNvGrpSpPr/>
          <p:nvPr/>
        </p:nvGrpSpPr>
        <p:grpSpPr>
          <a:xfrm>
            <a:off x="9696040" y="5499023"/>
            <a:ext cx="540006" cy="540006"/>
            <a:chOff x="6920398" y="2520268"/>
            <a:chExt cx="540006" cy="540006"/>
          </a:xfrm>
        </p:grpSpPr>
        <p:sp>
          <p:nvSpPr>
            <p:cNvPr id="3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1" name="Rechte verbindingslijn met pijl 40"/>
          <p:cNvCxnSpPr>
            <a:cxnSpLocks/>
            <a:stCxn id="12" idx="2"/>
            <a:endCxn id="23" idx="3"/>
          </p:cNvCxnSpPr>
          <p:nvPr/>
        </p:nvCxnSpPr>
        <p:spPr>
          <a:xfrm flipH="1">
            <a:off x="7186931" y="3248844"/>
            <a:ext cx="619088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cxnSpLocks/>
            <a:stCxn id="12" idx="2"/>
            <a:endCxn id="19" idx="0"/>
          </p:cNvCxnSpPr>
          <p:nvPr/>
        </p:nvCxnSpPr>
        <p:spPr>
          <a:xfrm>
            <a:off x="7806019" y="3248844"/>
            <a:ext cx="2959114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4"/>
          <p:cNvGrpSpPr/>
          <p:nvPr/>
        </p:nvGrpSpPr>
        <p:grpSpPr>
          <a:xfrm>
            <a:off x="7986021" y="2528990"/>
            <a:ext cx="900010" cy="539852"/>
            <a:chOff x="875941" y="4540516"/>
            <a:chExt cx="900010" cy="539852"/>
          </a:xfrm>
        </p:grpSpPr>
        <p:sp>
          <p:nvSpPr>
            <p:cNvPr id="5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4"/>
          <p:cNvGrpSpPr/>
          <p:nvPr/>
        </p:nvGrpSpPr>
        <p:grpSpPr>
          <a:xfrm>
            <a:off x="9786041" y="2258987"/>
            <a:ext cx="900010" cy="539852"/>
            <a:chOff x="875941" y="4540516"/>
            <a:chExt cx="900010" cy="539852"/>
          </a:xfrm>
        </p:grpSpPr>
        <p:sp>
          <p:nvSpPr>
            <p:cNvPr id="61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54"/>
          <p:cNvGrpSpPr/>
          <p:nvPr/>
        </p:nvGrpSpPr>
        <p:grpSpPr>
          <a:xfrm>
            <a:off x="10416048" y="2708992"/>
            <a:ext cx="900010" cy="539852"/>
            <a:chOff x="875941" y="4540516"/>
            <a:chExt cx="900010" cy="539852"/>
          </a:xfrm>
        </p:grpSpPr>
        <p:sp>
          <p:nvSpPr>
            <p:cNvPr id="6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Rechte verbindingslijn met pijl 75"/>
          <p:cNvCxnSpPr>
            <a:cxnSpLocks/>
            <a:stCxn id="54" idx="2"/>
            <a:endCxn id="23" idx="3"/>
          </p:cNvCxnSpPr>
          <p:nvPr/>
        </p:nvCxnSpPr>
        <p:spPr>
          <a:xfrm flipH="1">
            <a:off x="7186931" y="3068842"/>
            <a:ext cx="1249095" cy="14667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met pijl 78"/>
          <p:cNvCxnSpPr>
            <a:cxnSpLocks/>
            <a:stCxn id="61" idx="2"/>
            <a:endCxn id="23" idx="3"/>
          </p:cNvCxnSpPr>
          <p:nvPr/>
        </p:nvCxnSpPr>
        <p:spPr>
          <a:xfrm flipH="1">
            <a:off x="7186931" y="2798839"/>
            <a:ext cx="3049115" cy="173676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met pijl 81"/>
          <p:cNvCxnSpPr>
            <a:cxnSpLocks/>
            <a:stCxn id="68" idx="2"/>
            <a:endCxn id="23" idx="3"/>
          </p:cNvCxnSpPr>
          <p:nvPr/>
        </p:nvCxnSpPr>
        <p:spPr>
          <a:xfrm flipH="1">
            <a:off x="7186931" y="3248844"/>
            <a:ext cx="3679122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met pijl 84"/>
          <p:cNvCxnSpPr>
            <a:cxnSpLocks/>
            <a:stCxn id="68" idx="2"/>
            <a:endCxn id="30" idx="3"/>
          </p:cNvCxnSpPr>
          <p:nvPr/>
        </p:nvCxnSpPr>
        <p:spPr>
          <a:xfrm flipH="1">
            <a:off x="8356944" y="3248844"/>
            <a:ext cx="2509109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met pijl 87"/>
          <p:cNvCxnSpPr>
            <a:cxnSpLocks/>
            <a:stCxn id="61" idx="2"/>
            <a:endCxn id="30" idx="3"/>
          </p:cNvCxnSpPr>
          <p:nvPr/>
        </p:nvCxnSpPr>
        <p:spPr>
          <a:xfrm flipH="1">
            <a:off x="8356944" y="2798839"/>
            <a:ext cx="1879102" cy="25992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met pijl 90"/>
          <p:cNvCxnSpPr>
            <a:cxnSpLocks/>
            <a:stCxn id="54" idx="2"/>
            <a:endCxn id="30" idx="3"/>
          </p:cNvCxnSpPr>
          <p:nvPr/>
        </p:nvCxnSpPr>
        <p:spPr>
          <a:xfrm flipH="1">
            <a:off x="8356944" y="3068842"/>
            <a:ext cx="79082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met pijl 9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met pijl 96"/>
          <p:cNvCxnSpPr>
            <a:cxnSpLocks/>
            <a:stCxn id="68" idx="2"/>
            <a:endCxn id="19" idx="0"/>
          </p:cNvCxnSpPr>
          <p:nvPr/>
        </p:nvCxnSpPr>
        <p:spPr>
          <a:xfrm flipH="1">
            <a:off x="10765133" y="3248844"/>
            <a:ext cx="100920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68" idx="2"/>
            <a:endCxn id="38" idx="0"/>
          </p:cNvCxnSpPr>
          <p:nvPr/>
        </p:nvCxnSpPr>
        <p:spPr>
          <a:xfrm flipH="1">
            <a:off x="9775122" y="3248844"/>
            <a:ext cx="1090931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>
            <a:cxnSpLocks/>
            <a:stCxn id="61" idx="2"/>
            <a:endCxn id="38" idx="0"/>
          </p:cNvCxnSpPr>
          <p:nvPr/>
        </p:nvCxnSpPr>
        <p:spPr>
          <a:xfrm flipH="1">
            <a:off x="9775122" y="2798839"/>
            <a:ext cx="460924" cy="27792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12"/>
          <p:cNvSpPr txBox="1"/>
          <p:nvPr/>
        </p:nvSpPr>
        <p:spPr>
          <a:xfrm>
            <a:off x="6456004" y="2168986"/>
            <a:ext cx="1350015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1</a:t>
            </a:r>
          </a:p>
        </p:txBody>
      </p:sp>
      <p:sp>
        <p:nvSpPr>
          <p:cNvPr id="114" name="Tekstvak 113"/>
          <p:cNvSpPr txBox="1"/>
          <p:nvPr/>
        </p:nvSpPr>
        <p:spPr>
          <a:xfrm>
            <a:off x="8886032" y="171898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2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7086011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691639" y="23489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9591649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1112166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grpSp>
        <p:nvGrpSpPr>
          <p:cNvPr id="121" name="Group 87"/>
          <p:cNvGrpSpPr/>
          <p:nvPr/>
        </p:nvGrpSpPr>
        <p:grpSpPr>
          <a:xfrm>
            <a:off x="7356014" y="4869016"/>
            <a:ext cx="540006" cy="540006"/>
            <a:chOff x="5645995" y="1988984"/>
            <a:chExt cx="540006" cy="540006"/>
          </a:xfrm>
        </p:grpSpPr>
        <p:sp>
          <p:nvSpPr>
            <p:cNvPr id="122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13"/>
            <p:cNvCxnSpPr>
              <a:stCxn id="122" idx="1"/>
              <a:endCxn id="122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14"/>
            <p:cNvCxnSpPr>
              <a:stCxn id="122" idx="0"/>
              <a:endCxn id="122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Rechte verbindingslijn met pijl 136"/>
          <p:cNvCxnSpPr>
            <a:cxnSpLocks/>
            <a:stCxn id="68" idx="2"/>
            <a:endCxn id="122" idx="3"/>
          </p:cNvCxnSpPr>
          <p:nvPr/>
        </p:nvCxnSpPr>
        <p:spPr>
          <a:xfrm flipH="1">
            <a:off x="7816938" y="3248844"/>
            <a:ext cx="3049115" cy="169925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Rechte verbindingslijn met pijl 139"/>
          <p:cNvCxnSpPr>
            <a:cxnSpLocks/>
            <a:stCxn id="61" idx="2"/>
            <a:endCxn id="122" idx="3"/>
          </p:cNvCxnSpPr>
          <p:nvPr/>
        </p:nvCxnSpPr>
        <p:spPr>
          <a:xfrm flipH="1">
            <a:off x="7816938" y="2798839"/>
            <a:ext cx="2419108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Rechte verbindingslijn met pijl 142"/>
          <p:cNvCxnSpPr>
            <a:cxnSpLocks/>
            <a:stCxn id="54" idx="2"/>
            <a:endCxn id="122" idx="3"/>
          </p:cNvCxnSpPr>
          <p:nvPr/>
        </p:nvCxnSpPr>
        <p:spPr>
          <a:xfrm flipH="1">
            <a:off x="7816938" y="3068842"/>
            <a:ext cx="619088" cy="187925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chte verbindingslijn met pijl 145"/>
          <p:cNvCxnSpPr>
            <a:cxnSpLocks/>
            <a:endCxn id="122" idx="3"/>
          </p:cNvCxnSpPr>
          <p:nvPr/>
        </p:nvCxnSpPr>
        <p:spPr>
          <a:xfrm>
            <a:off x="7816938" y="3248998"/>
            <a:ext cx="0" cy="1699100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b="16221"/>
          <a:stretch/>
        </p:blipFill>
        <p:spPr>
          <a:xfrm>
            <a:off x="785941" y="5499023"/>
            <a:ext cx="4410049" cy="7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02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mark targets </a:t>
            </a:r>
            <a:r>
              <a:rPr lang="nl-BE" dirty="0" err="1"/>
              <a:t>by</a:t>
            </a:r>
            <a:r>
              <a:rPr lang="nl-BE" dirty="0"/>
              <a:t> laser</a:t>
            </a:r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793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vaal 111"/>
          <p:cNvSpPr/>
          <p:nvPr/>
        </p:nvSpPr>
        <p:spPr>
          <a:xfrm rot="20654271">
            <a:off x="6895100" y="2254270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1" name="Ovaal 110"/>
          <p:cNvSpPr/>
          <p:nvPr/>
        </p:nvSpPr>
        <p:spPr>
          <a:xfrm rot="1792982">
            <a:off x="9417700" y="2129551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5" name="Ovaal 74"/>
          <p:cNvSpPr/>
          <p:nvPr/>
        </p:nvSpPr>
        <p:spPr>
          <a:xfrm rot="20436689">
            <a:off x="9303507" y="4995266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4" name="Ovaal 73"/>
          <p:cNvSpPr/>
          <p:nvPr/>
        </p:nvSpPr>
        <p:spPr>
          <a:xfrm rot="2337309">
            <a:off x="6070492" y="4542559"/>
            <a:ext cx="315003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DESIGNATe</a:t>
            </a:r>
            <a:r>
              <a:rPr lang="nl-BE" dirty="0"/>
              <a:t>: </a:t>
            </a:r>
            <a:r>
              <a:rPr lang="nl-BE" dirty="0" err="1"/>
              <a:t>lasing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605939" y="2179778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05939" y="2922874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bg1"/>
                </a:solidFill>
              </a:rPr>
              <a:t>Lasing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will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try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let </a:t>
            </a:r>
            <a:r>
              <a:rPr lang="nl-BE" b="1" dirty="0" err="1">
                <a:solidFill>
                  <a:schemeClr val="bg1"/>
                </a:solidFill>
              </a:rPr>
              <a:t>each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Recce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lase</a:t>
            </a:r>
            <a:r>
              <a:rPr lang="nl-BE" b="1" dirty="0">
                <a:solidFill>
                  <a:schemeClr val="bg1"/>
                </a:solidFill>
              </a:rPr>
              <a:t> a Target</a:t>
            </a:r>
            <a:r>
              <a:rPr lang="nl-BE" dirty="0">
                <a:solidFill>
                  <a:schemeClr val="bg1"/>
                </a:solidFill>
              </a:rPr>
              <a:t>. </a:t>
            </a:r>
            <a:r>
              <a:rPr lang="nl-BE" dirty="0" err="1">
                <a:solidFill>
                  <a:schemeClr val="bg1"/>
                </a:solidFill>
              </a:rPr>
              <a:t>Try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because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sometimes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there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aren’t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enough</a:t>
            </a:r>
            <a:r>
              <a:rPr lang="nl-BE" dirty="0">
                <a:solidFill>
                  <a:schemeClr val="bg1"/>
                </a:solidFill>
              </a:rPr>
              <a:t> laser codes </a:t>
            </a:r>
            <a:r>
              <a:rPr lang="nl-BE" dirty="0" err="1">
                <a:solidFill>
                  <a:schemeClr val="bg1"/>
                </a:solidFill>
              </a:rPr>
              <a:t>available</a:t>
            </a:r>
            <a:r>
              <a:rPr lang="nl-BE" dirty="0">
                <a:solidFill>
                  <a:schemeClr val="bg1"/>
                </a:solidFill>
              </a:rPr>
              <a:t>, or </a:t>
            </a:r>
            <a:r>
              <a:rPr lang="nl-BE" dirty="0" err="1">
                <a:solidFill>
                  <a:schemeClr val="bg1"/>
                </a:solidFill>
              </a:rPr>
              <a:t>there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aren’t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enough</a:t>
            </a:r>
            <a:r>
              <a:rPr lang="nl-BE" dirty="0">
                <a:solidFill>
                  <a:schemeClr val="bg1"/>
                </a:solidFill>
              </a:rPr>
              <a:t> Targets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lased</a:t>
            </a:r>
            <a:r>
              <a:rPr lang="nl-BE" dirty="0">
                <a:solidFill>
                  <a:schemeClr val="bg1"/>
                </a:solidFill>
              </a:rPr>
              <a:t>!</a:t>
            </a:r>
            <a:endParaRPr lang="nl-BE" b="1" dirty="0">
              <a:solidFill>
                <a:schemeClr val="bg1"/>
              </a:solidFill>
            </a:endParaRPr>
          </a:p>
        </p:txBody>
      </p:sp>
      <p:grpSp>
        <p:nvGrpSpPr>
          <p:cNvPr id="11" name="Group 54"/>
          <p:cNvGrpSpPr/>
          <p:nvPr/>
        </p:nvGrpSpPr>
        <p:grpSpPr>
          <a:xfrm>
            <a:off x="7356014" y="2708992"/>
            <a:ext cx="900010" cy="539852"/>
            <a:chOff x="875941" y="4540516"/>
            <a:chExt cx="900010" cy="539852"/>
          </a:xfrm>
        </p:grpSpPr>
        <p:sp>
          <p:nvSpPr>
            <p:cNvPr id="12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10686051" y="5229020"/>
            <a:ext cx="540006" cy="540006"/>
            <a:chOff x="7557854" y="4068597"/>
            <a:chExt cx="540006" cy="540006"/>
          </a:xfrm>
        </p:grpSpPr>
        <p:sp>
          <p:nvSpPr>
            <p:cNvPr id="19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2"/>
            <p:cNvCxnSpPr>
              <a:stCxn id="19" idx="0"/>
              <a:endCxn id="19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53"/>
          <p:cNvGrpSpPr/>
          <p:nvPr/>
        </p:nvGrpSpPr>
        <p:grpSpPr>
          <a:xfrm>
            <a:off x="6726007" y="4419011"/>
            <a:ext cx="540006" cy="577521"/>
            <a:chOff x="3189020" y="5990595"/>
            <a:chExt cx="540006" cy="577521"/>
          </a:xfrm>
        </p:grpSpPr>
        <p:sp>
          <p:nvSpPr>
            <p:cNvPr id="23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7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87"/>
          <p:cNvGrpSpPr/>
          <p:nvPr/>
        </p:nvGrpSpPr>
        <p:grpSpPr>
          <a:xfrm>
            <a:off x="7896020" y="5319021"/>
            <a:ext cx="540006" cy="540006"/>
            <a:chOff x="5645995" y="1988984"/>
            <a:chExt cx="540006" cy="540006"/>
          </a:xfrm>
        </p:grpSpPr>
        <p:sp>
          <p:nvSpPr>
            <p:cNvPr id="30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113"/>
            <p:cNvCxnSpPr>
              <a:stCxn id="30" idx="1"/>
              <a:endCxn id="30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4"/>
            <p:cNvCxnSpPr>
              <a:stCxn id="30" idx="0"/>
              <a:endCxn id="30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34"/>
          <p:cNvGrpSpPr/>
          <p:nvPr/>
        </p:nvGrpSpPr>
        <p:grpSpPr>
          <a:xfrm>
            <a:off x="9696040" y="5499023"/>
            <a:ext cx="540006" cy="540006"/>
            <a:chOff x="6920398" y="2520268"/>
            <a:chExt cx="540006" cy="540006"/>
          </a:xfrm>
        </p:grpSpPr>
        <p:sp>
          <p:nvSpPr>
            <p:cNvPr id="3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1" name="Rechte verbindingslijn met pijl 40"/>
          <p:cNvCxnSpPr>
            <a:cxnSpLocks/>
            <a:stCxn id="12" idx="2"/>
            <a:endCxn id="23" idx="3"/>
          </p:cNvCxnSpPr>
          <p:nvPr/>
        </p:nvCxnSpPr>
        <p:spPr>
          <a:xfrm flipH="1">
            <a:off x="7186931" y="3248844"/>
            <a:ext cx="619088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cxnSpLocks/>
            <a:stCxn id="12" idx="2"/>
            <a:endCxn id="19" idx="0"/>
          </p:cNvCxnSpPr>
          <p:nvPr/>
        </p:nvCxnSpPr>
        <p:spPr>
          <a:xfrm>
            <a:off x="7806019" y="3248844"/>
            <a:ext cx="2959114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4"/>
          <p:cNvGrpSpPr/>
          <p:nvPr/>
        </p:nvGrpSpPr>
        <p:grpSpPr>
          <a:xfrm>
            <a:off x="7986021" y="2528990"/>
            <a:ext cx="900010" cy="539852"/>
            <a:chOff x="875941" y="4540516"/>
            <a:chExt cx="900010" cy="539852"/>
          </a:xfrm>
        </p:grpSpPr>
        <p:sp>
          <p:nvSpPr>
            <p:cNvPr id="5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4"/>
          <p:cNvGrpSpPr/>
          <p:nvPr/>
        </p:nvGrpSpPr>
        <p:grpSpPr>
          <a:xfrm>
            <a:off x="9786041" y="2258987"/>
            <a:ext cx="900010" cy="539852"/>
            <a:chOff x="875941" y="4540516"/>
            <a:chExt cx="900010" cy="539852"/>
          </a:xfrm>
        </p:grpSpPr>
        <p:sp>
          <p:nvSpPr>
            <p:cNvPr id="61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54"/>
          <p:cNvGrpSpPr/>
          <p:nvPr/>
        </p:nvGrpSpPr>
        <p:grpSpPr>
          <a:xfrm>
            <a:off x="10416048" y="2708992"/>
            <a:ext cx="900010" cy="539852"/>
            <a:chOff x="875941" y="4540516"/>
            <a:chExt cx="900010" cy="539852"/>
          </a:xfrm>
        </p:grpSpPr>
        <p:sp>
          <p:nvSpPr>
            <p:cNvPr id="6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Rechte verbindingslijn met pijl 75"/>
          <p:cNvCxnSpPr>
            <a:cxnSpLocks/>
            <a:stCxn id="54" idx="2"/>
            <a:endCxn id="23" idx="3"/>
          </p:cNvCxnSpPr>
          <p:nvPr/>
        </p:nvCxnSpPr>
        <p:spPr>
          <a:xfrm flipH="1">
            <a:off x="7186931" y="3068842"/>
            <a:ext cx="1249095" cy="14667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met pijl 78"/>
          <p:cNvCxnSpPr>
            <a:cxnSpLocks/>
            <a:stCxn id="61" idx="2"/>
            <a:endCxn id="23" idx="3"/>
          </p:cNvCxnSpPr>
          <p:nvPr/>
        </p:nvCxnSpPr>
        <p:spPr>
          <a:xfrm flipH="1">
            <a:off x="7186931" y="2798839"/>
            <a:ext cx="3049115" cy="173676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met pijl 81"/>
          <p:cNvCxnSpPr>
            <a:cxnSpLocks/>
            <a:stCxn id="68" idx="2"/>
            <a:endCxn id="23" idx="3"/>
          </p:cNvCxnSpPr>
          <p:nvPr/>
        </p:nvCxnSpPr>
        <p:spPr>
          <a:xfrm flipH="1">
            <a:off x="7186931" y="3248844"/>
            <a:ext cx="3679122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met pijl 84"/>
          <p:cNvCxnSpPr>
            <a:cxnSpLocks/>
            <a:stCxn id="68" idx="2"/>
            <a:endCxn id="30" idx="3"/>
          </p:cNvCxnSpPr>
          <p:nvPr/>
        </p:nvCxnSpPr>
        <p:spPr>
          <a:xfrm flipH="1">
            <a:off x="8356944" y="3248844"/>
            <a:ext cx="2509109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met pijl 87"/>
          <p:cNvCxnSpPr>
            <a:cxnSpLocks/>
            <a:stCxn id="61" idx="2"/>
            <a:endCxn id="30" idx="3"/>
          </p:cNvCxnSpPr>
          <p:nvPr/>
        </p:nvCxnSpPr>
        <p:spPr>
          <a:xfrm flipH="1">
            <a:off x="8356944" y="2798839"/>
            <a:ext cx="1879102" cy="25992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met pijl 90"/>
          <p:cNvCxnSpPr>
            <a:cxnSpLocks/>
            <a:stCxn id="54" idx="2"/>
            <a:endCxn id="30" idx="3"/>
          </p:cNvCxnSpPr>
          <p:nvPr/>
        </p:nvCxnSpPr>
        <p:spPr>
          <a:xfrm flipH="1">
            <a:off x="8356944" y="3068842"/>
            <a:ext cx="79082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met pijl 9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met pijl 96"/>
          <p:cNvCxnSpPr>
            <a:cxnSpLocks/>
            <a:stCxn id="68" idx="2"/>
            <a:endCxn id="19" idx="0"/>
          </p:cNvCxnSpPr>
          <p:nvPr/>
        </p:nvCxnSpPr>
        <p:spPr>
          <a:xfrm flipH="1">
            <a:off x="10765133" y="3248844"/>
            <a:ext cx="100920" cy="2059258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68" idx="2"/>
            <a:endCxn id="38" idx="0"/>
          </p:cNvCxnSpPr>
          <p:nvPr/>
        </p:nvCxnSpPr>
        <p:spPr>
          <a:xfrm flipH="1">
            <a:off x="9775122" y="3248844"/>
            <a:ext cx="1090931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>
            <a:cxnSpLocks/>
            <a:stCxn id="61" idx="2"/>
            <a:endCxn id="38" idx="0"/>
          </p:cNvCxnSpPr>
          <p:nvPr/>
        </p:nvCxnSpPr>
        <p:spPr>
          <a:xfrm flipH="1">
            <a:off x="9775122" y="2798839"/>
            <a:ext cx="460924" cy="27792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12"/>
          <p:cNvSpPr txBox="1"/>
          <p:nvPr/>
        </p:nvSpPr>
        <p:spPr>
          <a:xfrm>
            <a:off x="6456004" y="2168986"/>
            <a:ext cx="1350015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1</a:t>
            </a:r>
          </a:p>
        </p:txBody>
      </p:sp>
      <p:sp>
        <p:nvSpPr>
          <p:cNvPr id="114" name="Tekstvak 113"/>
          <p:cNvSpPr txBox="1"/>
          <p:nvPr/>
        </p:nvSpPr>
        <p:spPr>
          <a:xfrm>
            <a:off x="8886032" y="171898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2</a:t>
            </a:r>
          </a:p>
        </p:txBody>
      </p:sp>
      <p:sp>
        <p:nvSpPr>
          <p:cNvPr id="115" name="Tekstvak 114"/>
          <p:cNvSpPr txBox="1"/>
          <p:nvPr/>
        </p:nvSpPr>
        <p:spPr>
          <a:xfrm>
            <a:off x="6186002" y="5499023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1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0326047" y="6129030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2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7086011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691639" y="23489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9591649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1112166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4" name="Rechte verbindingslijn met pijl 83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/>
          <p:cNvCxnSpPr>
            <a:cxnSpLocks/>
            <a:stCxn id="61" idx="2"/>
            <a:endCxn id="30" idx="3"/>
          </p:cNvCxnSpPr>
          <p:nvPr/>
        </p:nvCxnSpPr>
        <p:spPr>
          <a:xfrm flipH="1">
            <a:off x="8356944" y="2798839"/>
            <a:ext cx="1879102" cy="2599264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chte verbindingslijn met pijl 89"/>
          <p:cNvCxnSpPr>
            <a:cxnSpLocks/>
            <a:stCxn id="54" idx="2"/>
            <a:endCxn id="23" idx="3"/>
          </p:cNvCxnSpPr>
          <p:nvPr/>
        </p:nvCxnSpPr>
        <p:spPr>
          <a:xfrm flipH="1">
            <a:off x="7186931" y="3068842"/>
            <a:ext cx="1249095" cy="1466766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87"/>
          <p:cNvGrpSpPr/>
          <p:nvPr/>
        </p:nvGrpSpPr>
        <p:grpSpPr>
          <a:xfrm>
            <a:off x="7356014" y="4869016"/>
            <a:ext cx="540006" cy="540006"/>
            <a:chOff x="5645995" y="1988984"/>
            <a:chExt cx="540006" cy="540006"/>
          </a:xfrm>
        </p:grpSpPr>
        <p:sp>
          <p:nvSpPr>
            <p:cNvPr id="95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13"/>
            <p:cNvCxnSpPr>
              <a:stCxn id="95" idx="1"/>
              <a:endCxn id="95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14"/>
            <p:cNvCxnSpPr>
              <a:stCxn id="95" idx="0"/>
              <a:endCxn id="95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Rechte verbindingslijn met pijl 104"/>
          <p:cNvCxnSpPr>
            <a:cxnSpLocks/>
            <a:endCxn id="95" idx="3"/>
          </p:cNvCxnSpPr>
          <p:nvPr/>
        </p:nvCxnSpPr>
        <p:spPr>
          <a:xfrm flipH="1">
            <a:off x="7816938" y="3248844"/>
            <a:ext cx="3049115" cy="169925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met pijl 105"/>
          <p:cNvCxnSpPr>
            <a:cxnSpLocks/>
            <a:endCxn id="95" idx="3"/>
          </p:cNvCxnSpPr>
          <p:nvPr/>
        </p:nvCxnSpPr>
        <p:spPr>
          <a:xfrm flipH="1">
            <a:off x="7816938" y="2798839"/>
            <a:ext cx="2419108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met pijl 107"/>
          <p:cNvCxnSpPr>
            <a:cxnSpLocks/>
            <a:endCxn id="95" idx="3"/>
          </p:cNvCxnSpPr>
          <p:nvPr/>
        </p:nvCxnSpPr>
        <p:spPr>
          <a:xfrm flipH="1">
            <a:off x="7816938" y="3068842"/>
            <a:ext cx="619088" cy="187925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Rechte verbindingslijn met pijl 108"/>
          <p:cNvCxnSpPr>
            <a:cxnSpLocks/>
            <a:endCxn id="95" idx="3"/>
          </p:cNvCxnSpPr>
          <p:nvPr/>
        </p:nvCxnSpPr>
        <p:spPr>
          <a:xfrm>
            <a:off x="7816938" y="3248998"/>
            <a:ext cx="0" cy="1699100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954" y="4329009"/>
            <a:ext cx="3690041" cy="2214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5194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vaal 111"/>
          <p:cNvSpPr/>
          <p:nvPr/>
        </p:nvSpPr>
        <p:spPr>
          <a:xfrm rot="20654271">
            <a:off x="6895100" y="2254270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1" name="Ovaal 110"/>
          <p:cNvSpPr/>
          <p:nvPr/>
        </p:nvSpPr>
        <p:spPr>
          <a:xfrm rot="1792982">
            <a:off x="9417700" y="2129551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5" name="Ovaal 74"/>
          <p:cNvSpPr/>
          <p:nvPr/>
        </p:nvSpPr>
        <p:spPr>
          <a:xfrm rot="20436689">
            <a:off x="9303507" y="4995266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4" name="Ovaal 73"/>
          <p:cNvSpPr/>
          <p:nvPr/>
        </p:nvSpPr>
        <p:spPr>
          <a:xfrm rot="2337309">
            <a:off x="6070492" y="4542559"/>
            <a:ext cx="315003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DESIGNATe</a:t>
            </a:r>
            <a:r>
              <a:rPr lang="nl-BE" dirty="0"/>
              <a:t>: target </a:t>
            </a:r>
            <a:r>
              <a:rPr lang="nl-BE" dirty="0" err="1"/>
              <a:t>destroyed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605939" y="2179778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05939" y="2922874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bg1"/>
                </a:solidFill>
              </a:rPr>
              <a:t>After</a:t>
            </a:r>
            <a:r>
              <a:rPr lang="nl-BE" dirty="0">
                <a:solidFill>
                  <a:schemeClr val="bg1"/>
                </a:solidFill>
              </a:rPr>
              <a:t> a </a:t>
            </a:r>
            <a:r>
              <a:rPr lang="nl-BE" b="1" dirty="0">
                <a:solidFill>
                  <a:schemeClr val="bg1"/>
                </a:solidFill>
              </a:rPr>
              <a:t>Target has been </a:t>
            </a:r>
            <a:r>
              <a:rPr lang="nl-BE" b="1" dirty="0" err="1">
                <a:solidFill>
                  <a:schemeClr val="bg1"/>
                </a:solidFill>
              </a:rPr>
              <a:t>destroyed</a:t>
            </a:r>
            <a:r>
              <a:rPr lang="nl-BE" dirty="0">
                <a:solidFill>
                  <a:schemeClr val="bg1"/>
                </a:solidFill>
              </a:rPr>
              <a:t>, a </a:t>
            </a:r>
            <a:r>
              <a:rPr lang="nl-BE" dirty="0" err="1">
                <a:solidFill>
                  <a:schemeClr val="bg1"/>
                </a:solidFill>
              </a:rPr>
              <a:t>Recce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will</a:t>
            </a:r>
            <a:r>
              <a:rPr lang="nl-BE" dirty="0">
                <a:solidFill>
                  <a:schemeClr val="bg1"/>
                </a:solidFill>
              </a:rPr>
              <a:t> change Target </a:t>
            </a:r>
            <a:r>
              <a:rPr lang="nl-BE" dirty="0" err="1">
                <a:solidFill>
                  <a:schemeClr val="bg1"/>
                </a:solidFill>
              </a:rPr>
              <a:t>automatically</a:t>
            </a:r>
            <a:r>
              <a:rPr lang="nl-BE" dirty="0">
                <a:solidFill>
                  <a:schemeClr val="bg1"/>
                </a:solidFill>
              </a:rPr>
              <a:t>.</a:t>
            </a:r>
            <a:endParaRPr lang="nl-BE" b="1" dirty="0">
              <a:solidFill>
                <a:schemeClr val="bg1"/>
              </a:solidFill>
            </a:endParaRPr>
          </a:p>
        </p:txBody>
      </p:sp>
      <p:grpSp>
        <p:nvGrpSpPr>
          <p:cNvPr id="11" name="Group 54"/>
          <p:cNvGrpSpPr/>
          <p:nvPr/>
        </p:nvGrpSpPr>
        <p:grpSpPr>
          <a:xfrm>
            <a:off x="7356014" y="2708992"/>
            <a:ext cx="900010" cy="539852"/>
            <a:chOff x="875941" y="4540516"/>
            <a:chExt cx="900010" cy="539852"/>
          </a:xfrm>
        </p:grpSpPr>
        <p:sp>
          <p:nvSpPr>
            <p:cNvPr id="12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10686051" y="5229020"/>
            <a:ext cx="540006" cy="540006"/>
            <a:chOff x="7557854" y="4068597"/>
            <a:chExt cx="540006" cy="540006"/>
          </a:xfrm>
        </p:grpSpPr>
        <p:sp>
          <p:nvSpPr>
            <p:cNvPr id="19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2"/>
            <p:cNvCxnSpPr>
              <a:stCxn id="19" idx="0"/>
              <a:endCxn id="19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87"/>
          <p:cNvGrpSpPr/>
          <p:nvPr/>
        </p:nvGrpSpPr>
        <p:grpSpPr>
          <a:xfrm>
            <a:off x="7896020" y="5319021"/>
            <a:ext cx="540006" cy="540006"/>
            <a:chOff x="5645995" y="1988984"/>
            <a:chExt cx="540006" cy="540006"/>
          </a:xfrm>
        </p:grpSpPr>
        <p:sp>
          <p:nvSpPr>
            <p:cNvPr id="30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113"/>
            <p:cNvCxnSpPr>
              <a:stCxn id="30" idx="1"/>
              <a:endCxn id="30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4"/>
            <p:cNvCxnSpPr>
              <a:stCxn id="30" idx="0"/>
              <a:endCxn id="30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34"/>
          <p:cNvGrpSpPr/>
          <p:nvPr/>
        </p:nvGrpSpPr>
        <p:grpSpPr>
          <a:xfrm>
            <a:off x="9696040" y="5499023"/>
            <a:ext cx="540006" cy="540006"/>
            <a:chOff x="6920398" y="2520268"/>
            <a:chExt cx="540006" cy="540006"/>
          </a:xfrm>
        </p:grpSpPr>
        <p:sp>
          <p:nvSpPr>
            <p:cNvPr id="3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4" name="Rechte verbindingslijn met pijl 4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cxnSpLocks/>
            <a:stCxn id="12" idx="2"/>
            <a:endCxn id="19" idx="0"/>
          </p:cNvCxnSpPr>
          <p:nvPr/>
        </p:nvCxnSpPr>
        <p:spPr>
          <a:xfrm>
            <a:off x="7806019" y="3248844"/>
            <a:ext cx="2959114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4"/>
          <p:cNvGrpSpPr/>
          <p:nvPr/>
        </p:nvGrpSpPr>
        <p:grpSpPr>
          <a:xfrm>
            <a:off x="7986021" y="2528990"/>
            <a:ext cx="900010" cy="539852"/>
            <a:chOff x="875941" y="4540516"/>
            <a:chExt cx="900010" cy="539852"/>
          </a:xfrm>
        </p:grpSpPr>
        <p:sp>
          <p:nvSpPr>
            <p:cNvPr id="5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4"/>
          <p:cNvGrpSpPr/>
          <p:nvPr/>
        </p:nvGrpSpPr>
        <p:grpSpPr>
          <a:xfrm>
            <a:off x="9786041" y="2258987"/>
            <a:ext cx="900010" cy="539852"/>
            <a:chOff x="875941" y="4540516"/>
            <a:chExt cx="900010" cy="539852"/>
          </a:xfrm>
        </p:grpSpPr>
        <p:sp>
          <p:nvSpPr>
            <p:cNvPr id="61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54"/>
          <p:cNvGrpSpPr/>
          <p:nvPr/>
        </p:nvGrpSpPr>
        <p:grpSpPr>
          <a:xfrm>
            <a:off x="10416048" y="2708992"/>
            <a:ext cx="900010" cy="539852"/>
            <a:chOff x="875941" y="4540516"/>
            <a:chExt cx="900010" cy="539852"/>
          </a:xfrm>
        </p:grpSpPr>
        <p:sp>
          <p:nvSpPr>
            <p:cNvPr id="6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5" name="Rechte verbindingslijn met pijl 84"/>
          <p:cNvCxnSpPr>
            <a:cxnSpLocks/>
            <a:stCxn id="68" idx="2"/>
            <a:endCxn id="30" idx="3"/>
          </p:cNvCxnSpPr>
          <p:nvPr/>
        </p:nvCxnSpPr>
        <p:spPr>
          <a:xfrm flipH="1">
            <a:off x="8356944" y="3248844"/>
            <a:ext cx="2509109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met pijl 87"/>
          <p:cNvCxnSpPr>
            <a:cxnSpLocks/>
            <a:stCxn id="61" idx="2"/>
            <a:endCxn id="30" idx="3"/>
          </p:cNvCxnSpPr>
          <p:nvPr/>
        </p:nvCxnSpPr>
        <p:spPr>
          <a:xfrm flipH="1">
            <a:off x="8356944" y="2798839"/>
            <a:ext cx="1879102" cy="25992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met pijl 90"/>
          <p:cNvCxnSpPr>
            <a:cxnSpLocks/>
            <a:stCxn id="54" idx="2"/>
            <a:endCxn id="30" idx="3"/>
          </p:cNvCxnSpPr>
          <p:nvPr/>
        </p:nvCxnSpPr>
        <p:spPr>
          <a:xfrm flipH="1">
            <a:off x="8356944" y="3068842"/>
            <a:ext cx="79082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met pijl 9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met pijl 96"/>
          <p:cNvCxnSpPr>
            <a:cxnSpLocks/>
            <a:stCxn id="68" idx="2"/>
            <a:endCxn id="19" idx="0"/>
          </p:cNvCxnSpPr>
          <p:nvPr/>
        </p:nvCxnSpPr>
        <p:spPr>
          <a:xfrm flipH="1">
            <a:off x="10765133" y="3248844"/>
            <a:ext cx="100920" cy="2059258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68" idx="2"/>
            <a:endCxn id="38" idx="0"/>
          </p:cNvCxnSpPr>
          <p:nvPr/>
        </p:nvCxnSpPr>
        <p:spPr>
          <a:xfrm flipH="1">
            <a:off x="9775122" y="3248844"/>
            <a:ext cx="1090931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>
            <a:cxnSpLocks/>
            <a:stCxn id="61" idx="2"/>
            <a:endCxn id="38" idx="0"/>
          </p:cNvCxnSpPr>
          <p:nvPr/>
        </p:nvCxnSpPr>
        <p:spPr>
          <a:xfrm flipH="1">
            <a:off x="9775122" y="2798839"/>
            <a:ext cx="460924" cy="27792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12"/>
          <p:cNvSpPr txBox="1"/>
          <p:nvPr/>
        </p:nvSpPr>
        <p:spPr>
          <a:xfrm>
            <a:off x="6456004" y="2168986"/>
            <a:ext cx="1350015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1</a:t>
            </a:r>
          </a:p>
        </p:txBody>
      </p:sp>
      <p:sp>
        <p:nvSpPr>
          <p:cNvPr id="114" name="Tekstvak 113"/>
          <p:cNvSpPr txBox="1"/>
          <p:nvPr/>
        </p:nvSpPr>
        <p:spPr>
          <a:xfrm>
            <a:off x="8886032" y="171898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2</a:t>
            </a:r>
          </a:p>
        </p:txBody>
      </p:sp>
      <p:sp>
        <p:nvSpPr>
          <p:cNvPr id="115" name="Tekstvak 114"/>
          <p:cNvSpPr txBox="1"/>
          <p:nvPr/>
        </p:nvSpPr>
        <p:spPr>
          <a:xfrm>
            <a:off x="6186002" y="5499023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1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0326047" y="6129030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2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7086011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691639" y="23489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9591649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1112166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4" name="Rechte verbindingslijn met pijl 83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/>
          <p:cNvCxnSpPr>
            <a:cxnSpLocks/>
            <a:stCxn id="61" idx="2"/>
            <a:endCxn id="30" idx="3"/>
          </p:cNvCxnSpPr>
          <p:nvPr/>
        </p:nvCxnSpPr>
        <p:spPr>
          <a:xfrm flipH="1">
            <a:off x="8356944" y="2798839"/>
            <a:ext cx="1879102" cy="2599264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7"/>
          <p:cNvGrpSpPr/>
          <p:nvPr/>
        </p:nvGrpSpPr>
        <p:grpSpPr>
          <a:xfrm>
            <a:off x="7356014" y="4869016"/>
            <a:ext cx="540006" cy="540006"/>
            <a:chOff x="5645995" y="1988984"/>
            <a:chExt cx="540006" cy="540006"/>
          </a:xfrm>
        </p:grpSpPr>
        <p:sp>
          <p:nvSpPr>
            <p:cNvPr id="89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113"/>
            <p:cNvCxnSpPr>
              <a:stCxn id="89" idx="1"/>
              <a:endCxn id="89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114"/>
            <p:cNvCxnSpPr>
              <a:stCxn id="89" idx="0"/>
              <a:endCxn id="89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Rechte verbindingslijn met pijl 100"/>
          <p:cNvCxnSpPr>
            <a:cxnSpLocks/>
            <a:endCxn id="89" idx="3"/>
          </p:cNvCxnSpPr>
          <p:nvPr/>
        </p:nvCxnSpPr>
        <p:spPr>
          <a:xfrm flipH="1">
            <a:off x="7816938" y="3248844"/>
            <a:ext cx="3049115" cy="169925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Rechte verbindingslijn met pijl 101"/>
          <p:cNvCxnSpPr>
            <a:cxnSpLocks/>
            <a:endCxn id="89" idx="3"/>
          </p:cNvCxnSpPr>
          <p:nvPr/>
        </p:nvCxnSpPr>
        <p:spPr>
          <a:xfrm flipH="1">
            <a:off x="7816938" y="2798839"/>
            <a:ext cx="2419108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chte verbindingslijn met pijl 103"/>
          <p:cNvCxnSpPr>
            <a:cxnSpLocks/>
            <a:endCxn id="89" idx="3"/>
          </p:cNvCxnSpPr>
          <p:nvPr/>
        </p:nvCxnSpPr>
        <p:spPr>
          <a:xfrm flipH="1">
            <a:off x="7816938" y="3068842"/>
            <a:ext cx="619088" cy="187925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Rechte verbindingslijn met pijl 104"/>
          <p:cNvCxnSpPr>
            <a:cxnSpLocks/>
            <a:endCxn id="89" idx="3"/>
          </p:cNvCxnSpPr>
          <p:nvPr/>
        </p:nvCxnSpPr>
        <p:spPr>
          <a:xfrm>
            <a:off x="7816938" y="3248998"/>
            <a:ext cx="0" cy="1699100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met pijl 105"/>
          <p:cNvCxnSpPr>
            <a:cxnSpLocks/>
            <a:stCxn id="54" idx="2"/>
            <a:endCxn id="89" idx="3"/>
          </p:cNvCxnSpPr>
          <p:nvPr/>
        </p:nvCxnSpPr>
        <p:spPr>
          <a:xfrm flipH="1">
            <a:off x="7816938" y="3068842"/>
            <a:ext cx="619088" cy="1879256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Afbeelding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950" y="3969006"/>
            <a:ext cx="4320048" cy="25920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9045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11464</TotalTime>
  <Words>794</Words>
  <Application>Microsoft Office PowerPoint</Application>
  <PresentationFormat>Breedbeeld</PresentationFormat>
  <Paragraphs>190</Paragraphs>
  <Slides>22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5" baseType="lpstr">
      <vt:lpstr>Corbel</vt:lpstr>
      <vt:lpstr>Wingdings</vt:lpstr>
      <vt:lpstr>Gestreept</vt:lpstr>
      <vt:lpstr>moose for dcs world DESIGNATION</vt:lpstr>
      <vt:lpstr>DESIGNATE fsm</vt:lpstr>
      <vt:lpstr>designation</vt:lpstr>
      <vt:lpstr>DESIGNATe: DETECTION</vt:lpstr>
      <vt:lpstr>DESIGNATe: DETECTION</vt:lpstr>
      <vt:lpstr>DESIGNATe: DETECTION</vt:lpstr>
      <vt:lpstr>mark targets by laser</vt:lpstr>
      <vt:lpstr>DESIGNATe: lasing</vt:lpstr>
      <vt:lpstr>DESIGNATe: target destroyed</vt:lpstr>
      <vt:lpstr>DESIGNATe: lase one targetset</vt:lpstr>
      <vt:lpstr>DESIGNATe: all targets destroyed</vt:lpstr>
      <vt:lpstr>DESIGNATe: lasing remaining targets</vt:lpstr>
      <vt:lpstr>DESIGNATe: laser codes</vt:lpstr>
      <vt:lpstr>DESIGNATe: lasing duration</vt:lpstr>
      <vt:lpstr>DESIGNATe: lasing</vt:lpstr>
      <vt:lpstr>mark targets by smoke</vt:lpstr>
      <vt:lpstr>DESIGNATe: smoking targets</vt:lpstr>
      <vt:lpstr>mark targets through illumination</vt:lpstr>
      <vt:lpstr>DESIGNATe: illuminating targets</vt:lpstr>
      <vt:lpstr>status</vt:lpstr>
      <vt:lpstr>status report</vt:lpstr>
      <vt:lpstr>STATUS REPORT activation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499</cp:revision>
  <dcterms:created xsi:type="dcterms:W3CDTF">2016-04-14T07:37:30Z</dcterms:created>
  <dcterms:modified xsi:type="dcterms:W3CDTF">2017-04-24T13:22:17Z</dcterms:modified>
</cp:coreProperties>
</file>